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  <p:sldMasterId id="2147483650" r:id="rId2"/>
  </p:sldMasterIdLst>
  <p:notesMasterIdLst>
    <p:notesMasterId r:id="rId22"/>
  </p:notes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</p:sldIdLst>
  <p:sldSz cx="12192000" cy="6858000"/>
  <p:notesSz cx="6797675" cy="9926638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000000"/>
          </p15:clr>
        </p15:guide>
        <p15:guide id="2" pos="3840">
          <p15:clr>
            <a:srgbClr val="000000"/>
          </p15:clr>
        </p15:guide>
      </p15:sldGuideLst>
    </p:ex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27" roundtripDataSignature="AMtx7mhwWTjoNzBj17e/Pj66BBVLlzEDc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B5C2C507-4CCE-4222-8EFE-2ABCDFDE29DF}">
  <a:tblStyle styleId="{B5C2C507-4CCE-4222-8EFE-2ABCDFDE29DF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/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6" d="100"/>
          <a:sy n="106" d="100"/>
        </p:scale>
        <p:origin x="672" y="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8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notesMaster" Target="notesMasters/notesMaster1.xml"/><Relationship Id="rId27" Type="http://customschemas.google.com/relationships/presentationmetadata" Target="metadata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33150" y="744475"/>
            <a:ext cx="4532000" cy="37224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79750" y="4715125"/>
            <a:ext cx="5438125" cy="44669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1:notes"/>
          <p:cNvSpPr txBox="1">
            <a:spLocks noGrp="1"/>
          </p:cNvSpPr>
          <p:nvPr>
            <p:ph type="body" idx="1"/>
          </p:nvPr>
        </p:nvSpPr>
        <p:spPr>
          <a:xfrm>
            <a:off x="679750" y="4715125"/>
            <a:ext cx="5438125" cy="446697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29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33150" y="744475"/>
            <a:ext cx="4532000" cy="37224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gcff193729f89c6_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33150" y="744475"/>
            <a:ext cx="4532100" cy="37224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7" name="Google Shape;197;gcff193729f89c6_4:notes"/>
          <p:cNvSpPr txBox="1">
            <a:spLocks noGrp="1"/>
          </p:cNvSpPr>
          <p:nvPr>
            <p:ph type="body" idx="1"/>
          </p:nvPr>
        </p:nvSpPr>
        <p:spPr>
          <a:xfrm>
            <a:off x="679750" y="4715125"/>
            <a:ext cx="5438100" cy="4467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gcff193729f89c6_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33150" y="744475"/>
            <a:ext cx="4532100" cy="37224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2" name="Google Shape;202;gcff193729f89c6_8:notes"/>
          <p:cNvSpPr txBox="1">
            <a:spLocks noGrp="1"/>
          </p:cNvSpPr>
          <p:nvPr>
            <p:ph type="body" idx="1"/>
          </p:nvPr>
        </p:nvSpPr>
        <p:spPr>
          <a:xfrm>
            <a:off x="679750" y="4715125"/>
            <a:ext cx="5438100" cy="4467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p6:notes"/>
          <p:cNvSpPr txBox="1">
            <a:spLocks noGrp="1"/>
          </p:cNvSpPr>
          <p:nvPr>
            <p:ph type="body" idx="1"/>
          </p:nvPr>
        </p:nvSpPr>
        <p:spPr>
          <a:xfrm>
            <a:off x="679750" y="4715125"/>
            <a:ext cx="5438125" cy="446697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7" name="Google Shape;207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33150" y="744475"/>
            <a:ext cx="4532000" cy="37224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p7:notes"/>
          <p:cNvSpPr txBox="1">
            <a:spLocks noGrp="1"/>
          </p:cNvSpPr>
          <p:nvPr>
            <p:ph type="body" idx="1"/>
          </p:nvPr>
        </p:nvSpPr>
        <p:spPr>
          <a:xfrm>
            <a:off x="679750" y="4715125"/>
            <a:ext cx="5438125" cy="446697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4" name="Google Shape;214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33150" y="744475"/>
            <a:ext cx="4532000" cy="37224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p8:notes"/>
          <p:cNvSpPr txBox="1">
            <a:spLocks noGrp="1"/>
          </p:cNvSpPr>
          <p:nvPr>
            <p:ph type="body" idx="1"/>
          </p:nvPr>
        </p:nvSpPr>
        <p:spPr>
          <a:xfrm>
            <a:off x="679750" y="4715125"/>
            <a:ext cx="5438125" cy="446697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2" name="Google Shape;222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33150" y="744475"/>
            <a:ext cx="4532000" cy="37224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Google Shape;230;p9:notes"/>
          <p:cNvSpPr txBox="1">
            <a:spLocks noGrp="1"/>
          </p:cNvSpPr>
          <p:nvPr>
            <p:ph type="body" idx="1"/>
          </p:nvPr>
        </p:nvSpPr>
        <p:spPr>
          <a:xfrm>
            <a:off x="679750" y="4715125"/>
            <a:ext cx="5438125" cy="446697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1" name="Google Shape;231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33150" y="744475"/>
            <a:ext cx="4532000" cy="37224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ged9ca4d6ca_0_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92075" y="744538"/>
            <a:ext cx="6615113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9" name="Google Shape;239;ged9ca4d6ca_0_14:notes"/>
          <p:cNvSpPr txBox="1">
            <a:spLocks noGrp="1"/>
          </p:cNvSpPr>
          <p:nvPr>
            <p:ph type="body" idx="1"/>
          </p:nvPr>
        </p:nvSpPr>
        <p:spPr>
          <a:xfrm>
            <a:off x="679750" y="4715125"/>
            <a:ext cx="5438100" cy="4467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p10:notes"/>
          <p:cNvSpPr txBox="1">
            <a:spLocks noGrp="1"/>
          </p:cNvSpPr>
          <p:nvPr>
            <p:ph type="body" idx="1"/>
          </p:nvPr>
        </p:nvSpPr>
        <p:spPr>
          <a:xfrm>
            <a:off x="679750" y="4715125"/>
            <a:ext cx="5438125" cy="446697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4" name="Google Shape;244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33150" y="744475"/>
            <a:ext cx="4532000" cy="37224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Google Shape;251;p11:notes"/>
          <p:cNvSpPr txBox="1">
            <a:spLocks noGrp="1"/>
          </p:cNvSpPr>
          <p:nvPr>
            <p:ph type="body" idx="1"/>
          </p:nvPr>
        </p:nvSpPr>
        <p:spPr>
          <a:xfrm>
            <a:off x="679750" y="4715125"/>
            <a:ext cx="5438125" cy="446697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2" name="Google Shape;252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33150" y="744475"/>
            <a:ext cx="4532000" cy="37224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Google Shape;257;p12:notes"/>
          <p:cNvSpPr txBox="1">
            <a:spLocks noGrp="1"/>
          </p:cNvSpPr>
          <p:nvPr>
            <p:ph type="body" idx="1"/>
          </p:nvPr>
        </p:nvSpPr>
        <p:spPr>
          <a:xfrm>
            <a:off x="679750" y="4715125"/>
            <a:ext cx="5438125" cy="446697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8" name="Google Shape;258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33150" y="744475"/>
            <a:ext cx="4532000" cy="37224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2:notes"/>
          <p:cNvSpPr txBox="1">
            <a:spLocks noGrp="1"/>
          </p:cNvSpPr>
          <p:nvPr>
            <p:ph type="body" idx="1"/>
          </p:nvPr>
        </p:nvSpPr>
        <p:spPr>
          <a:xfrm>
            <a:off x="679750" y="4715125"/>
            <a:ext cx="5438125" cy="446697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37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33150" y="744475"/>
            <a:ext cx="4532000" cy="37224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ged9ca4d6ca_0_34:notes"/>
          <p:cNvSpPr txBox="1">
            <a:spLocks noGrp="1"/>
          </p:cNvSpPr>
          <p:nvPr>
            <p:ph type="body" idx="1"/>
          </p:nvPr>
        </p:nvSpPr>
        <p:spPr>
          <a:xfrm>
            <a:off x="679750" y="4715125"/>
            <a:ext cx="5438100" cy="4467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5" name="Google Shape;145;ged9ca4d6ca_0_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92075" y="744538"/>
            <a:ext cx="6615113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3:notes"/>
          <p:cNvSpPr txBox="1">
            <a:spLocks noGrp="1"/>
          </p:cNvSpPr>
          <p:nvPr>
            <p:ph type="body" idx="1"/>
          </p:nvPr>
        </p:nvSpPr>
        <p:spPr>
          <a:xfrm>
            <a:off x="679750" y="4715125"/>
            <a:ext cx="5438125" cy="446697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2" name="Google Shape;152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92075" y="744538"/>
            <a:ext cx="6615113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4:notes"/>
          <p:cNvSpPr txBox="1">
            <a:spLocks noGrp="1"/>
          </p:cNvSpPr>
          <p:nvPr>
            <p:ph type="body" idx="1"/>
          </p:nvPr>
        </p:nvSpPr>
        <p:spPr>
          <a:xfrm>
            <a:off x="679750" y="4715125"/>
            <a:ext cx="5438125" cy="446697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9" name="Google Shape;159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33150" y="744475"/>
            <a:ext cx="4532000" cy="37224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5:notes"/>
          <p:cNvSpPr txBox="1">
            <a:spLocks noGrp="1"/>
          </p:cNvSpPr>
          <p:nvPr>
            <p:ph type="body" idx="1"/>
          </p:nvPr>
        </p:nvSpPr>
        <p:spPr>
          <a:xfrm>
            <a:off x="679750" y="4715125"/>
            <a:ext cx="5438125" cy="446697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7" name="Google Shape;167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33150" y="744475"/>
            <a:ext cx="4532000" cy="37224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ged9ca4d6ca_0_4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33150" y="744475"/>
            <a:ext cx="4532100" cy="37224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4" name="Google Shape;174;ged9ca4d6ca_0_40:notes"/>
          <p:cNvSpPr txBox="1">
            <a:spLocks noGrp="1"/>
          </p:cNvSpPr>
          <p:nvPr>
            <p:ph type="body" idx="1"/>
          </p:nvPr>
        </p:nvSpPr>
        <p:spPr>
          <a:xfrm>
            <a:off x="679750" y="4715125"/>
            <a:ext cx="5438100" cy="4467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ged9ca4d6ca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33150" y="744475"/>
            <a:ext cx="4532100" cy="37224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0" name="Google Shape;180;ged9ca4d6ca_0_0:notes"/>
          <p:cNvSpPr txBox="1">
            <a:spLocks noGrp="1"/>
          </p:cNvSpPr>
          <p:nvPr>
            <p:ph type="body" idx="1"/>
          </p:nvPr>
        </p:nvSpPr>
        <p:spPr>
          <a:xfrm>
            <a:off x="679750" y="4715125"/>
            <a:ext cx="5438100" cy="4467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gcff193729f89c6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33150" y="744475"/>
            <a:ext cx="4532100" cy="37224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6" name="Google Shape;186;gcff193729f89c6_0:notes"/>
          <p:cNvSpPr txBox="1">
            <a:spLocks noGrp="1"/>
          </p:cNvSpPr>
          <p:nvPr>
            <p:ph type="body" idx="1"/>
          </p:nvPr>
        </p:nvSpPr>
        <p:spPr>
          <a:xfrm>
            <a:off x="679750" y="4715125"/>
            <a:ext cx="5438100" cy="4467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標題投影片" type="title">
  <p:cSld name="TITLE"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14"/>
          <p:cNvSpPr txBox="1"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 sz="5400">
                <a:solidFill>
                  <a:schemeClr val="accent1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" name="Google Shape;24;p14"/>
          <p:cNvSpPr txBox="1"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r">
              <a:spcBef>
                <a:spcPts val="1000"/>
              </a:spcBef>
              <a:spcAft>
                <a:spcPts val="0"/>
              </a:spcAft>
              <a:buSzPts val="1440"/>
              <a:buNone/>
              <a:defRPr>
                <a:solidFill>
                  <a:srgbClr val="7F7F7F"/>
                </a:solidFill>
              </a:defRPr>
            </a:lvl1pPr>
            <a:lvl2pPr lvl="1" algn="ctr">
              <a:spcBef>
                <a:spcPts val="1000"/>
              </a:spcBef>
              <a:spcAft>
                <a:spcPts val="0"/>
              </a:spcAft>
              <a:buSzPts val="128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1000"/>
              </a:spcBef>
              <a:spcAft>
                <a:spcPts val="0"/>
              </a:spcAft>
              <a:buSzPts val="112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1000"/>
              </a:spcBef>
              <a:spcAft>
                <a:spcPts val="0"/>
              </a:spcAft>
              <a:buSzPts val="96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1000"/>
              </a:spcBef>
              <a:spcAft>
                <a:spcPts val="0"/>
              </a:spcAft>
              <a:buSzPts val="96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1000"/>
              </a:spcBef>
              <a:spcAft>
                <a:spcPts val="0"/>
              </a:spcAft>
              <a:buSzPts val="96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1000"/>
              </a:spcBef>
              <a:spcAft>
                <a:spcPts val="0"/>
              </a:spcAft>
              <a:buSzPts val="96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1000"/>
              </a:spcBef>
              <a:spcAft>
                <a:spcPts val="0"/>
              </a:spcAft>
              <a:buSzPts val="96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1000"/>
              </a:spcBef>
              <a:spcAft>
                <a:spcPts val="0"/>
              </a:spcAft>
              <a:buSzPts val="960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25" name="Google Shape;25;p14"/>
          <p:cNvSpPr txBox="1">
            <a:spLocks noGrp="1"/>
          </p:cNvSpPr>
          <p:nvPr>
            <p:ph type="dt" idx="10"/>
          </p:nvPr>
        </p:nvSpPr>
        <p:spPr>
          <a:xfrm>
            <a:off x="7205662" y="6042025"/>
            <a:ext cx="91122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900">
                <a:solidFill>
                  <a:srgbClr val="898989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14"/>
          <p:cNvSpPr txBox="1">
            <a:spLocks noGrp="1"/>
          </p:cNvSpPr>
          <p:nvPr>
            <p:ph type="ftr" idx="11"/>
          </p:nvPr>
        </p:nvSpPr>
        <p:spPr>
          <a:xfrm>
            <a:off x="677862" y="6042025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14"/>
          <p:cNvSpPr txBox="1">
            <a:spLocks noGrp="1"/>
          </p:cNvSpPr>
          <p:nvPr>
            <p:ph type="sldNum" idx="12"/>
          </p:nvPr>
        </p:nvSpPr>
        <p:spPr>
          <a:xfrm>
            <a:off x="8589962" y="6042025"/>
            <a:ext cx="68421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Calibri"/>
              <a:buNone/>
              <a:defRPr sz="900" b="0" i="0" u="non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Calibri"/>
              <a:buNone/>
              <a:defRPr sz="900" b="0" i="0" u="non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Calibri"/>
              <a:buNone/>
              <a:defRPr sz="900" b="0" i="0" u="non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Calibri"/>
              <a:buNone/>
              <a:defRPr sz="900" b="0" i="0" u="non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Calibri"/>
              <a:buNone/>
              <a:defRPr sz="900" b="0" i="0" u="non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Calibri"/>
              <a:buNone/>
              <a:defRPr sz="900" b="0" i="0" u="non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Calibri"/>
              <a:buNone/>
              <a:defRPr sz="900" b="0" i="0" u="non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Calibri"/>
              <a:buNone/>
              <a:defRPr sz="900" b="0" i="0" u="non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Calibri"/>
              <a:buNone/>
              <a:defRPr sz="900" b="0" i="0" u="non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空白" type="blank">
  <p:cSld name="BLANK"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24"/>
          <p:cNvSpPr txBox="1">
            <a:spLocks noGrp="1"/>
          </p:cNvSpPr>
          <p:nvPr>
            <p:ph type="dt" idx="10"/>
          </p:nvPr>
        </p:nvSpPr>
        <p:spPr>
          <a:xfrm>
            <a:off x="7205662" y="6042025"/>
            <a:ext cx="91122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900">
                <a:solidFill>
                  <a:srgbClr val="898989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8" name="Google Shape;98;p24"/>
          <p:cNvSpPr txBox="1">
            <a:spLocks noGrp="1"/>
          </p:cNvSpPr>
          <p:nvPr>
            <p:ph type="ftr" idx="11"/>
          </p:nvPr>
        </p:nvSpPr>
        <p:spPr>
          <a:xfrm>
            <a:off x="677862" y="6042025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9" name="Google Shape;99;p24"/>
          <p:cNvSpPr txBox="1">
            <a:spLocks noGrp="1"/>
          </p:cNvSpPr>
          <p:nvPr>
            <p:ph type="sldNum" idx="12"/>
          </p:nvPr>
        </p:nvSpPr>
        <p:spPr>
          <a:xfrm>
            <a:off x="8589962" y="6042025"/>
            <a:ext cx="68421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Calibri"/>
              <a:buNone/>
              <a:defRPr sz="900" b="0" i="0" u="non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Calibri"/>
              <a:buNone/>
              <a:defRPr sz="900" b="0" i="0" u="non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Calibri"/>
              <a:buNone/>
              <a:defRPr sz="900" b="0" i="0" u="non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Calibri"/>
              <a:buNone/>
              <a:defRPr sz="900" b="0" i="0" u="non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Calibri"/>
              <a:buNone/>
              <a:defRPr sz="900" b="0" i="0" u="non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Calibri"/>
              <a:buNone/>
              <a:defRPr sz="900" b="0" i="0" u="non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Calibri"/>
              <a:buNone/>
              <a:defRPr sz="900" b="0" i="0" u="non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Calibri"/>
              <a:buNone/>
              <a:defRPr sz="900" b="0" i="0" u="non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Calibri"/>
              <a:buNone/>
              <a:defRPr sz="900" b="0" i="0" u="non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只有標題" type="titleOnly">
  <p:cSld name="TITLE_ONLY"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25"/>
          <p:cNvSpPr txBox="1"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2" name="Google Shape;102;p25"/>
          <p:cNvSpPr txBox="1">
            <a:spLocks noGrp="1"/>
          </p:cNvSpPr>
          <p:nvPr>
            <p:ph type="dt" idx="10"/>
          </p:nvPr>
        </p:nvSpPr>
        <p:spPr>
          <a:xfrm>
            <a:off x="7205662" y="6042025"/>
            <a:ext cx="91122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900">
                <a:solidFill>
                  <a:srgbClr val="898989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25"/>
          <p:cNvSpPr txBox="1">
            <a:spLocks noGrp="1"/>
          </p:cNvSpPr>
          <p:nvPr>
            <p:ph type="ftr" idx="11"/>
          </p:nvPr>
        </p:nvSpPr>
        <p:spPr>
          <a:xfrm>
            <a:off x="677862" y="6042025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5"/>
          <p:cNvSpPr txBox="1">
            <a:spLocks noGrp="1"/>
          </p:cNvSpPr>
          <p:nvPr>
            <p:ph type="sldNum" idx="12"/>
          </p:nvPr>
        </p:nvSpPr>
        <p:spPr>
          <a:xfrm>
            <a:off x="8589962" y="6042025"/>
            <a:ext cx="68421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Calibri"/>
              <a:buNone/>
              <a:defRPr sz="900" b="0" i="0" u="non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Calibri"/>
              <a:buNone/>
              <a:defRPr sz="900" b="0" i="0" u="non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Calibri"/>
              <a:buNone/>
              <a:defRPr sz="900" b="0" i="0" u="non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Calibri"/>
              <a:buNone/>
              <a:defRPr sz="900" b="0" i="0" u="non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Calibri"/>
              <a:buNone/>
              <a:defRPr sz="900" b="0" i="0" u="non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Calibri"/>
              <a:buNone/>
              <a:defRPr sz="900" b="0" i="0" u="non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Calibri"/>
              <a:buNone/>
              <a:defRPr sz="900" b="0" i="0" u="non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Calibri"/>
              <a:buNone/>
              <a:defRPr sz="900" b="0" i="0" u="non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Calibri"/>
              <a:buNone/>
              <a:defRPr sz="900" b="0" i="0" u="non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比對" type="twoTxTwoObj">
  <p:cSld name="TWO_OBJECTS_WITH_TEXT"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26"/>
          <p:cNvSpPr txBox="1">
            <a:spLocks noGrp="1"/>
          </p:cNvSpPr>
          <p:nvPr>
            <p:ph type="title"/>
          </p:nvPr>
        </p:nvSpPr>
        <p:spPr>
          <a:xfrm>
            <a:off x="677862" y="609600"/>
            <a:ext cx="8596312" cy="132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7" name="Google Shape;107;p26"/>
          <p:cNvSpPr txBox="1"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spcBef>
                <a:spcPts val="1000"/>
              </a:spcBef>
              <a:spcAft>
                <a:spcPts val="0"/>
              </a:spcAft>
              <a:buSzPts val="1920"/>
              <a:buNone/>
              <a:defRPr sz="2400" b="0"/>
            </a:lvl1pPr>
            <a:lvl2pPr marL="914400" lvl="1" indent="-228600" algn="l">
              <a:spcBef>
                <a:spcPts val="1000"/>
              </a:spcBef>
              <a:spcAft>
                <a:spcPts val="0"/>
              </a:spcAft>
              <a:buSzPts val="1600"/>
              <a:buNone/>
              <a:defRPr sz="2000" b="1"/>
            </a:lvl2pPr>
            <a:lvl3pPr marL="1371600" lvl="2" indent="-228600" algn="l">
              <a:spcBef>
                <a:spcPts val="1000"/>
              </a:spcBef>
              <a:spcAft>
                <a:spcPts val="0"/>
              </a:spcAft>
              <a:buSzPts val="1440"/>
              <a:buNone/>
              <a:defRPr sz="1800" b="1"/>
            </a:lvl3pPr>
            <a:lvl4pPr marL="1828800" lvl="3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4pPr>
            <a:lvl5pPr marL="2286000" lvl="4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5pPr>
            <a:lvl6pPr marL="2743200" lvl="5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6pPr>
            <a:lvl7pPr marL="3200400" lvl="6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7pPr>
            <a:lvl8pPr marL="3657600" lvl="7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8pPr>
            <a:lvl9pPr marL="4114800" lvl="8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9pPr>
          </a:lstStyle>
          <a:p>
            <a:endParaRPr/>
          </a:p>
        </p:txBody>
      </p:sp>
      <p:sp>
        <p:nvSpPr>
          <p:cNvPr id="108" name="Google Shape;108;p26"/>
          <p:cNvSpPr txBox="1">
            <a:spLocks noGrp="1"/>
          </p:cNvSpPr>
          <p:nvPr>
            <p:ph type="body" idx="2"/>
          </p:nvPr>
        </p:nvSpPr>
        <p:spPr>
          <a:xfrm>
            <a:off x="675745" y="2737245"/>
            <a:ext cx="4185623" cy="33041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1pPr>
            <a:lvl2pPr marL="914400" lvl="1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2pPr>
            <a:lvl3pPr marL="1371600" lvl="2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3pPr>
            <a:lvl4pPr marL="1828800" lvl="3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4pPr>
            <a:lvl5pPr marL="2286000" lvl="4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5pPr>
            <a:lvl6pPr marL="2743200" lvl="5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6pPr>
            <a:lvl7pPr marL="3200400" lvl="6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7pPr>
            <a:lvl8pPr marL="3657600" lvl="7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8pPr>
            <a:lvl9pPr marL="4114800" lvl="8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9pPr>
          </a:lstStyle>
          <a:p>
            <a:endParaRPr/>
          </a:p>
        </p:txBody>
      </p:sp>
      <p:sp>
        <p:nvSpPr>
          <p:cNvPr id="109" name="Google Shape;109;p26"/>
          <p:cNvSpPr txBox="1">
            <a:spLocks noGrp="1"/>
          </p:cNvSpPr>
          <p:nvPr>
            <p:ph type="body" idx="3"/>
          </p:nvPr>
        </p:nvSpPr>
        <p:spPr>
          <a:xfrm>
            <a:off x="5088383" y="2160983"/>
            <a:ext cx="4185618" cy="5762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spcBef>
                <a:spcPts val="1000"/>
              </a:spcBef>
              <a:spcAft>
                <a:spcPts val="0"/>
              </a:spcAft>
              <a:buSzPts val="1920"/>
              <a:buNone/>
              <a:defRPr sz="2400" b="0"/>
            </a:lvl1pPr>
            <a:lvl2pPr marL="914400" lvl="1" indent="-228600" algn="l">
              <a:spcBef>
                <a:spcPts val="1000"/>
              </a:spcBef>
              <a:spcAft>
                <a:spcPts val="0"/>
              </a:spcAft>
              <a:buSzPts val="1600"/>
              <a:buNone/>
              <a:defRPr sz="2000" b="1"/>
            </a:lvl2pPr>
            <a:lvl3pPr marL="1371600" lvl="2" indent="-228600" algn="l">
              <a:spcBef>
                <a:spcPts val="1000"/>
              </a:spcBef>
              <a:spcAft>
                <a:spcPts val="0"/>
              </a:spcAft>
              <a:buSzPts val="1440"/>
              <a:buNone/>
              <a:defRPr sz="1800" b="1"/>
            </a:lvl3pPr>
            <a:lvl4pPr marL="1828800" lvl="3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4pPr>
            <a:lvl5pPr marL="2286000" lvl="4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5pPr>
            <a:lvl6pPr marL="2743200" lvl="5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6pPr>
            <a:lvl7pPr marL="3200400" lvl="6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7pPr>
            <a:lvl8pPr marL="3657600" lvl="7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8pPr>
            <a:lvl9pPr marL="4114800" lvl="8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9pPr>
          </a:lstStyle>
          <a:p>
            <a:endParaRPr/>
          </a:p>
        </p:txBody>
      </p:sp>
      <p:sp>
        <p:nvSpPr>
          <p:cNvPr id="110" name="Google Shape;110;p26"/>
          <p:cNvSpPr txBox="1">
            <a:spLocks noGrp="1"/>
          </p:cNvSpPr>
          <p:nvPr>
            <p:ph type="body" idx="4"/>
          </p:nvPr>
        </p:nvSpPr>
        <p:spPr>
          <a:xfrm>
            <a:off x="5088384" y="2737245"/>
            <a:ext cx="4185617" cy="33041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1pPr>
            <a:lvl2pPr marL="914400" lvl="1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2pPr>
            <a:lvl3pPr marL="1371600" lvl="2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3pPr>
            <a:lvl4pPr marL="1828800" lvl="3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4pPr>
            <a:lvl5pPr marL="2286000" lvl="4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5pPr>
            <a:lvl6pPr marL="2743200" lvl="5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6pPr>
            <a:lvl7pPr marL="3200400" lvl="6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7pPr>
            <a:lvl8pPr marL="3657600" lvl="7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8pPr>
            <a:lvl9pPr marL="4114800" lvl="8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9pPr>
          </a:lstStyle>
          <a:p>
            <a:endParaRPr/>
          </a:p>
        </p:txBody>
      </p:sp>
      <p:sp>
        <p:nvSpPr>
          <p:cNvPr id="111" name="Google Shape;111;p26"/>
          <p:cNvSpPr txBox="1">
            <a:spLocks noGrp="1"/>
          </p:cNvSpPr>
          <p:nvPr>
            <p:ph type="dt" idx="10"/>
          </p:nvPr>
        </p:nvSpPr>
        <p:spPr>
          <a:xfrm>
            <a:off x="7205662" y="6042025"/>
            <a:ext cx="91122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900">
                <a:solidFill>
                  <a:srgbClr val="898989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2" name="Google Shape;112;p26"/>
          <p:cNvSpPr txBox="1">
            <a:spLocks noGrp="1"/>
          </p:cNvSpPr>
          <p:nvPr>
            <p:ph type="ftr" idx="11"/>
          </p:nvPr>
        </p:nvSpPr>
        <p:spPr>
          <a:xfrm>
            <a:off x="677862" y="6042025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3" name="Google Shape;113;p26"/>
          <p:cNvSpPr txBox="1">
            <a:spLocks noGrp="1"/>
          </p:cNvSpPr>
          <p:nvPr>
            <p:ph type="sldNum" idx="12"/>
          </p:nvPr>
        </p:nvSpPr>
        <p:spPr>
          <a:xfrm>
            <a:off x="8589962" y="6042025"/>
            <a:ext cx="68421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Calibri"/>
              <a:buNone/>
              <a:defRPr sz="900" b="0" i="0" u="non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Calibri"/>
              <a:buNone/>
              <a:defRPr sz="900" b="0" i="0" u="non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Calibri"/>
              <a:buNone/>
              <a:defRPr sz="900" b="0" i="0" u="non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Calibri"/>
              <a:buNone/>
              <a:defRPr sz="900" b="0" i="0" u="non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Calibri"/>
              <a:buNone/>
              <a:defRPr sz="900" b="0" i="0" u="non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Calibri"/>
              <a:buNone/>
              <a:defRPr sz="900" b="0" i="0" u="non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Calibri"/>
              <a:buNone/>
              <a:defRPr sz="900" b="0" i="0" u="non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Calibri"/>
              <a:buNone/>
              <a:defRPr sz="900" b="0" i="0" u="non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Calibri"/>
              <a:buNone/>
              <a:defRPr sz="900" b="0" i="0" u="non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兩項物件" type="twoObj">
  <p:cSld name="TWO_OBJECTS"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27"/>
          <p:cNvSpPr txBox="1">
            <a:spLocks noGrp="1"/>
          </p:cNvSpPr>
          <p:nvPr>
            <p:ph type="title"/>
          </p:nvPr>
        </p:nvSpPr>
        <p:spPr>
          <a:xfrm>
            <a:off x="677862" y="609600"/>
            <a:ext cx="8596312" cy="132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6" name="Google Shape;116;p27"/>
          <p:cNvSpPr txBox="1">
            <a:spLocks noGrp="1"/>
          </p:cNvSpPr>
          <p:nvPr>
            <p:ph type="body" idx="1"/>
          </p:nvPr>
        </p:nvSpPr>
        <p:spPr>
          <a:xfrm>
            <a:off x="677334" y="2160589"/>
            <a:ext cx="4184035" cy="38807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1pPr>
            <a:lvl2pPr marL="914400" lvl="1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2pPr>
            <a:lvl3pPr marL="1371600" lvl="2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3pPr>
            <a:lvl4pPr marL="1828800" lvl="3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4pPr>
            <a:lvl5pPr marL="2286000" lvl="4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5pPr>
            <a:lvl6pPr marL="2743200" lvl="5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6pPr>
            <a:lvl7pPr marL="3200400" lvl="6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7pPr>
            <a:lvl8pPr marL="3657600" lvl="7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8pPr>
            <a:lvl9pPr marL="4114800" lvl="8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9pPr>
          </a:lstStyle>
          <a:p>
            <a:endParaRPr/>
          </a:p>
        </p:txBody>
      </p:sp>
      <p:sp>
        <p:nvSpPr>
          <p:cNvPr id="117" name="Google Shape;117;p27"/>
          <p:cNvSpPr txBox="1">
            <a:spLocks noGrp="1"/>
          </p:cNvSpPr>
          <p:nvPr>
            <p:ph type="body" idx="2"/>
          </p:nvPr>
        </p:nvSpPr>
        <p:spPr>
          <a:xfrm>
            <a:off x="5089970" y="2160589"/>
            <a:ext cx="4184034" cy="38807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1pPr>
            <a:lvl2pPr marL="914400" lvl="1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2pPr>
            <a:lvl3pPr marL="1371600" lvl="2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3pPr>
            <a:lvl4pPr marL="1828800" lvl="3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4pPr>
            <a:lvl5pPr marL="2286000" lvl="4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5pPr>
            <a:lvl6pPr marL="2743200" lvl="5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6pPr>
            <a:lvl7pPr marL="3200400" lvl="6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7pPr>
            <a:lvl8pPr marL="3657600" lvl="7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8pPr>
            <a:lvl9pPr marL="4114800" lvl="8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9pPr>
          </a:lstStyle>
          <a:p>
            <a:endParaRPr/>
          </a:p>
        </p:txBody>
      </p:sp>
      <p:sp>
        <p:nvSpPr>
          <p:cNvPr id="118" name="Google Shape;118;p27"/>
          <p:cNvSpPr txBox="1">
            <a:spLocks noGrp="1"/>
          </p:cNvSpPr>
          <p:nvPr>
            <p:ph type="dt" idx="10"/>
          </p:nvPr>
        </p:nvSpPr>
        <p:spPr>
          <a:xfrm>
            <a:off x="7205662" y="6042025"/>
            <a:ext cx="91122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900">
                <a:solidFill>
                  <a:srgbClr val="898989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9" name="Google Shape;119;p27"/>
          <p:cNvSpPr txBox="1">
            <a:spLocks noGrp="1"/>
          </p:cNvSpPr>
          <p:nvPr>
            <p:ph type="ftr" idx="11"/>
          </p:nvPr>
        </p:nvSpPr>
        <p:spPr>
          <a:xfrm>
            <a:off x="677862" y="6042025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0" name="Google Shape;120;p27"/>
          <p:cNvSpPr txBox="1">
            <a:spLocks noGrp="1"/>
          </p:cNvSpPr>
          <p:nvPr>
            <p:ph type="sldNum" idx="12"/>
          </p:nvPr>
        </p:nvSpPr>
        <p:spPr>
          <a:xfrm>
            <a:off x="8589962" y="6042025"/>
            <a:ext cx="68421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Calibri"/>
              <a:buNone/>
              <a:defRPr sz="900" b="0" i="0" u="non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Calibri"/>
              <a:buNone/>
              <a:defRPr sz="900" b="0" i="0" u="non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Calibri"/>
              <a:buNone/>
              <a:defRPr sz="900" b="0" i="0" u="non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Calibri"/>
              <a:buNone/>
              <a:defRPr sz="900" b="0" i="0" u="non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Calibri"/>
              <a:buNone/>
              <a:defRPr sz="900" b="0" i="0" u="non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Calibri"/>
              <a:buNone/>
              <a:defRPr sz="900" b="0" i="0" u="non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Calibri"/>
              <a:buNone/>
              <a:defRPr sz="900" b="0" i="0" u="non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Calibri"/>
              <a:buNone/>
              <a:defRPr sz="900" b="0" i="0" u="non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Calibri"/>
              <a:buNone/>
              <a:defRPr sz="900" b="0" i="0" u="non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章節標題" type="secHead">
  <p:cSld name="SECTION_HEADER"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28"/>
          <p:cNvSpPr txBox="1"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4000" b="0" cap="none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3" name="Google Shape;123;p28"/>
          <p:cNvSpPr txBox="1"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spcBef>
                <a:spcPts val="1000"/>
              </a:spcBef>
              <a:spcAft>
                <a:spcPts val="0"/>
              </a:spcAft>
              <a:buSzPts val="1600"/>
              <a:buNone/>
              <a:defRPr sz="2000">
                <a:solidFill>
                  <a:srgbClr val="7F7F7F"/>
                </a:solidFill>
              </a:defRPr>
            </a:lvl1pPr>
            <a:lvl2pPr marL="914400" lvl="1" indent="-228600" algn="l">
              <a:spcBef>
                <a:spcPts val="1000"/>
              </a:spcBef>
              <a:spcAft>
                <a:spcPts val="0"/>
              </a:spcAft>
              <a:buSzPts val="144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24" name="Google Shape;124;p28"/>
          <p:cNvSpPr txBox="1">
            <a:spLocks noGrp="1"/>
          </p:cNvSpPr>
          <p:nvPr>
            <p:ph type="dt" idx="10"/>
          </p:nvPr>
        </p:nvSpPr>
        <p:spPr>
          <a:xfrm>
            <a:off x="7205662" y="6042025"/>
            <a:ext cx="91122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900">
                <a:solidFill>
                  <a:srgbClr val="898989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5" name="Google Shape;125;p28"/>
          <p:cNvSpPr txBox="1">
            <a:spLocks noGrp="1"/>
          </p:cNvSpPr>
          <p:nvPr>
            <p:ph type="ftr" idx="11"/>
          </p:nvPr>
        </p:nvSpPr>
        <p:spPr>
          <a:xfrm>
            <a:off x="677862" y="6042025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6" name="Google Shape;126;p28"/>
          <p:cNvSpPr txBox="1">
            <a:spLocks noGrp="1"/>
          </p:cNvSpPr>
          <p:nvPr>
            <p:ph type="sldNum" idx="12"/>
          </p:nvPr>
        </p:nvSpPr>
        <p:spPr>
          <a:xfrm>
            <a:off x="8589962" y="6042025"/>
            <a:ext cx="68421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Calibri"/>
              <a:buNone/>
              <a:defRPr sz="900" b="0" i="0" u="non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Calibri"/>
              <a:buNone/>
              <a:defRPr sz="900" b="0" i="0" u="non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Calibri"/>
              <a:buNone/>
              <a:defRPr sz="900" b="0" i="0" u="non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Calibri"/>
              <a:buNone/>
              <a:defRPr sz="900" b="0" i="0" u="non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Calibri"/>
              <a:buNone/>
              <a:defRPr sz="900" b="0" i="0" u="non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Calibri"/>
              <a:buNone/>
              <a:defRPr sz="900" b="0" i="0" u="non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Calibri"/>
              <a:buNone/>
              <a:defRPr sz="900" b="0" i="0" u="non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Calibri"/>
              <a:buNone/>
              <a:defRPr sz="900" b="0" i="0" u="non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Calibri"/>
              <a:buNone/>
              <a:defRPr sz="900" b="0" i="0" u="non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標題及物件" type="obj">
  <p:cSld name="OBJECT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16"/>
          <p:cNvSpPr txBox="1">
            <a:spLocks noGrp="1"/>
          </p:cNvSpPr>
          <p:nvPr>
            <p:ph type="title"/>
          </p:nvPr>
        </p:nvSpPr>
        <p:spPr>
          <a:xfrm>
            <a:off x="677862" y="609600"/>
            <a:ext cx="8596312" cy="132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360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16"/>
          <p:cNvSpPr txBox="1">
            <a:spLocks noGrp="1"/>
          </p:cNvSpPr>
          <p:nvPr>
            <p:ph type="body" idx="1"/>
          </p:nvPr>
        </p:nvSpPr>
        <p:spPr>
          <a:xfrm>
            <a:off x="677862" y="2160587"/>
            <a:ext cx="8596312" cy="38814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1pPr>
            <a:lvl2pPr marL="914400" lvl="1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2pPr>
            <a:lvl3pPr marL="1371600" lvl="2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3pPr>
            <a:lvl4pPr marL="1828800" lvl="3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4pPr>
            <a:lvl5pPr marL="2286000" lvl="4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5pPr>
            <a:lvl6pPr marL="2743200" lvl="5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6pPr>
            <a:lvl7pPr marL="3200400" lvl="6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7pPr>
            <a:lvl8pPr marL="3657600" lvl="7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8pPr>
            <a:lvl9pPr marL="4114800" lvl="8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9pPr>
          </a:lstStyle>
          <a:p>
            <a:endParaRPr/>
          </a:p>
        </p:txBody>
      </p:sp>
      <p:sp>
        <p:nvSpPr>
          <p:cNvPr id="48" name="Google Shape;48;p16"/>
          <p:cNvSpPr txBox="1">
            <a:spLocks noGrp="1"/>
          </p:cNvSpPr>
          <p:nvPr>
            <p:ph type="dt" idx="10"/>
          </p:nvPr>
        </p:nvSpPr>
        <p:spPr>
          <a:xfrm>
            <a:off x="7205662" y="6042025"/>
            <a:ext cx="91122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900">
                <a:solidFill>
                  <a:srgbClr val="898989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16"/>
          <p:cNvSpPr txBox="1">
            <a:spLocks noGrp="1"/>
          </p:cNvSpPr>
          <p:nvPr>
            <p:ph type="ftr" idx="11"/>
          </p:nvPr>
        </p:nvSpPr>
        <p:spPr>
          <a:xfrm>
            <a:off x="677862" y="6042025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0" name="Google Shape;50;p16"/>
          <p:cNvSpPr txBox="1">
            <a:spLocks noGrp="1"/>
          </p:cNvSpPr>
          <p:nvPr>
            <p:ph type="sldNum" idx="12"/>
          </p:nvPr>
        </p:nvSpPr>
        <p:spPr>
          <a:xfrm>
            <a:off x="8589962" y="6042025"/>
            <a:ext cx="68421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Calibri"/>
              <a:buNone/>
              <a:defRPr sz="900" b="0" i="0" u="non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Calibri"/>
              <a:buNone/>
              <a:defRPr sz="900" b="0" i="0" u="non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Calibri"/>
              <a:buNone/>
              <a:defRPr sz="900" b="0" i="0" u="non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Calibri"/>
              <a:buNone/>
              <a:defRPr sz="900" b="0" i="0" u="non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Calibri"/>
              <a:buNone/>
              <a:defRPr sz="900" b="0" i="0" u="non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Calibri"/>
              <a:buNone/>
              <a:defRPr sz="900" b="0" i="0" u="non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Calibri"/>
              <a:buNone/>
              <a:defRPr sz="900" b="0" i="0" u="non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Calibri"/>
              <a:buNone/>
              <a:defRPr sz="900" b="0" i="0" u="non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Calibri"/>
              <a:buNone/>
              <a:defRPr sz="900" b="0" i="0" u="non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直排標題及文字" type="vertTitleAndTx">
  <p:cSld name="VERTICAL_TITLE_AND_VERTICAL_TEXT"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17"/>
          <p:cNvSpPr txBox="1">
            <a:spLocks noGrp="1"/>
          </p:cNvSpPr>
          <p:nvPr>
            <p:ph type="title"/>
          </p:nvPr>
        </p:nvSpPr>
        <p:spPr>
          <a:xfrm rot="5400000">
            <a:off x="5994319" y="2582953"/>
            <a:ext cx="5251451" cy="13047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17"/>
          <p:cNvSpPr txBox="1">
            <a:spLocks noGrp="1"/>
          </p:cNvSpPr>
          <p:nvPr>
            <p:ph type="body" idx="1"/>
          </p:nvPr>
        </p:nvSpPr>
        <p:spPr>
          <a:xfrm rot="5400000">
            <a:off x="1581685" y="-294750"/>
            <a:ext cx="5251450" cy="70601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1pPr>
            <a:lvl2pPr marL="914400" lvl="1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2pPr>
            <a:lvl3pPr marL="1371600" lvl="2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3pPr>
            <a:lvl4pPr marL="1828800" lvl="3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4pPr>
            <a:lvl5pPr marL="2286000" lvl="4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5pPr>
            <a:lvl6pPr marL="2743200" lvl="5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6pPr>
            <a:lvl7pPr marL="3200400" lvl="6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7pPr>
            <a:lvl8pPr marL="3657600" lvl="7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8pPr>
            <a:lvl9pPr marL="4114800" lvl="8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9pPr>
          </a:lstStyle>
          <a:p>
            <a:endParaRPr/>
          </a:p>
        </p:txBody>
      </p:sp>
      <p:sp>
        <p:nvSpPr>
          <p:cNvPr id="54" name="Google Shape;54;p17"/>
          <p:cNvSpPr txBox="1">
            <a:spLocks noGrp="1"/>
          </p:cNvSpPr>
          <p:nvPr>
            <p:ph type="dt" idx="10"/>
          </p:nvPr>
        </p:nvSpPr>
        <p:spPr>
          <a:xfrm>
            <a:off x="7205662" y="6042025"/>
            <a:ext cx="91122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900">
                <a:solidFill>
                  <a:srgbClr val="898989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" name="Google Shape;55;p17"/>
          <p:cNvSpPr txBox="1">
            <a:spLocks noGrp="1"/>
          </p:cNvSpPr>
          <p:nvPr>
            <p:ph type="ftr" idx="11"/>
          </p:nvPr>
        </p:nvSpPr>
        <p:spPr>
          <a:xfrm>
            <a:off x="677862" y="6042025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17"/>
          <p:cNvSpPr txBox="1">
            <a:spLocks noGrp="1"/>
          </p:cNvSpPr>
          <p:nvPr>
            <p:ph type="sldNum" idx="12"/>
          </p:nvPr>
        </p:nvSpPr>
        <p:spPr>
          <a:xfrm>
            <a:off x="8589962" y="6042025"/>
            <a:ext cx="68421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Calibri"/>
              <a:buNone/>
              <a:defRPr sz="900" b="0" i="0" u="non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Calibri"/>
              <a:buNone/>
              <a:defRPr sz="900" b="0" i="0" u="non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Calibri"/>
              <a:buNone/>
              <a:defRPr sz="900" b="0" i="0" u="non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Calibri"/>
              <a:buNone/>
              <a:defRPr sz="900" b="0" i="0" u="non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Calibri"/>
              <a:buNone/>
              <a:defRPr sz="900" b="0" i="0" u="non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Calibri"/>
              <a:buNone/>
              <a:defRPr sz="900" b="0" i="0" u="non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Calibri"/>
              <a:buNone/>
              <a:defRPr sz="900" b="0" i="0" u="non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Calibri"/>
              <a:buNone/>
              <a:defRPr sz="900" b="0" i="0" u="non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Calibri"/>
              <a:buNone/>
              <a:defRPr sz="900" b="0" i="0" u="non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標題及直排文字" type="vertTx">
  <p:cSld name="VERTICAL_TEXT"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18"/>
          <p:cNvSpPr txBox="1">
            <a:spLocks noGrp="1"/>
          </p:cNvSpPr>
          <p:nvPr>
            <p:ph type="title"/>
          </p:nvPr>
        </p:nvSpPr>
        <p:spPr>
          <a:xfrm>
            <a:off x="677862" y="609600"/>
            <a:ext cx="8596312" cy="132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18"/>
          <p:cNvSpPr txBox="1">
            <a:spLocks noGrp="1"/>
          </p:cNvSpPr>
          <p:nvPr>
            <p:ph type="body" idx="1"/>
          </p:nvPr>
        </p:nvSpPr>
        <p:spPr>
          <a:xfrm rot="5400000">
            <a:off x="3035300" y="-196851"/>
            <a:ext cx="3881437" cy="85963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1pPr>
            <a:lvl2pPr marL="914400" lvl="1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2pPr>
            <a:lvl3pPr marL="1371600" lvl="2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3pPr>
            <a:lvl4pPr marL="1828800" lvl="3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4pPr>
            <a:lvl5pPr marL="2286000" lvl="4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5pPr>
            <a:lvl6pPr marL="2743200" lvl="5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6pPr>
            <a:lvl7pPr marL="3200400" lvl="6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7pPr>
            <a:lvl8pPr marL="3657600" lvl="7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8pPr>
            <a:lvl9pPr marL="4114800" lvl="8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9pPr>
          </a:lstStyle>
          <a:p>
            <a:endParaRPr/>
          </a:p>
        </p:txBody>
      </p:sp>
      <p:sp>
        <p:nvSpPr>
          <p:cNvPr id="60" name="Google Shape;60;p18"/>
          <p:cNvSpPr txBox="1">
            <a:spLocks noGrp="1"/>
          </p:cNvSpPr>
          <p:nvPr>
            <p:ph type="dt" idx="10"/>
          </p:nvPr>
        </p:nvSpPr>
        <p:spPr>
          <a:xfrm>
            <a:off x="7205662" y="6042025"/>
            <a:ext cx="91122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900">
                <a:solidFill>
                  <a:srgbClr val="898989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1" name="Google Shape;61;p18"/>
          <p:cNvSpPr txBox="1">
            <a:spLocks noGrp="1"/>
          </p:cNvSpPr>
          <p:nvPr>
            <p:ph type="ftr" idx="11"/>
          </p:nvPr>
        </p:nvSpPr>
        <p:spPr>
          <a:xfrm>
            <a:off x="677862" y="6042025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2" name="Google Shape;62;p18"/>
          <p:cNvSpPr txBox="1">
            <a:spLocks noGrp="1"/>
          </p:cNvSpPr>
          <p:nvPr>
            <p:ph type="sldNum" idx="12"/>
          </p:nvPr>
        </p:nvSpPr>
        <p:spPr>
          <a:xfrm>
            <a:off x="8589962" y="6042025"/>
            <a:ext cx="68421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Calibri"/>
              <a:buNone/>
              <a:defRPr sz="900" b="0" i="0" u="non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Calibri"/>
              <a:buNone/>
              <a:defRPr sz="900" b="0" i="0" u="non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Calibri"/>
              <a:buNone/>
              <a:defRPr sz="900" b="0" i="0" u="non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Calibri"/>
              <a:buNone/>
              <a:defRPr sz="900" b="0" i="0" u="non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Calibri"/>
              <a:buNone/>
              <a:defRPr sz="900" b="0" i="0" u="non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Calibri"/>
              <a:buNone/>
              <a:defRPr sz="900" b="0" i="0" u="non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Calibri"/>
              <a:buNone/>
              <a:defRPr sz="900" b="0" i="0" u="non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Calibri"/>
              <a:buNone/>
              <a:defRPr sz="900" b="0" i="0" u="non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Calibri"/>
              <a:buNone/>
              <a:defRPr sz="900" b="0" i="0" u="non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是非題">
  <p:cSld name="是非題"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9"/>
          <p:cNvSpPr txBox="1"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cap="none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5" name="Google Shape;65;p19"/>
          <p:cNvSpPr txBox="1">
            <a:spLocks noGrp="1"/>
          </p:cNvSpPr>
          <p:nvPr>
            <p:ph type="body" idx="1"/>
          </p:nvPr>
        </p:nvSpPr>
        <p:spPr>
          <a:xfrm>
            <a:off x="677332" y="4013200"/>
            <a:ext cx="8596669" cy="5142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spcBef>
                <a:spcPts val="1000"/>
              </a:spcBef>
              <a:spcAft>
                <a:spcPts val="0"/>
              </a:spcAft>
              <a:buSzPts val="1920"/>
              <a:buFont typeface="Trebuchet MS"/>
              <a:buNone/>
              <a:defRPr sz="2400">
                <a:solidFill>
                  <a:schemeClr val="accent1"/>
                </a:solidFill>
              </a:defRPr>
            </a:lvl1pPr>
            <a:lvl2pPr marL="914400" lvl="1" indent="-228600" algn="l">
              <a:spcBef>
                <a:spcPts val="1000"/>
              </a:spcBef>
              <a:spcAft>
                <a:spcPts val="0"/>
              </a:spcAft>
              <a:buSzPts val="1280"/>
              <a:buFont typeface="Trebuchet MS"/>
              <a:buNone/>
              <a:defRPr/>
            </a:lvl2pPr>
            <a:lvl3pPr marL="1371600" lvl="2" indent="-228600" algn="l">
              <a:spcBef>
                <a:spcPts val="1000"/>
              </a:spcBef>
              <a:spcAft>
                <a:spcPts val="0"/>
              </a:spcAft>
              <a:buSzPts val="1120"/>
              <a:buFont typeface="Trebuchet MS"/>
              <a:buNone/>
              <a:defRPr/>
            </a:lvl3pPr>
            <a:lvl4pPr marL="1828800" lvl="3" indent="-228600" algn="l">
              <a:spcBef>
                <a:spcPts val="1000"/>
              </a:spcBef>
              <a:spcAft>
                <a:spcPts val="0"/>
              </a:spcAft>
              <a:buSzPts val="960"/>
              <a:buFont typeface="Trebuchet MS"/>
              <a:buNone/>
              <a:defRPr/>
            </a:lvl4pPr>
            <a:lvl5pPr marL="2286000" lvl="4" indent="-228600" algn="l">
              <a:spcBef>
                <a:spcPts val="1000"/>
              </a:spcBef>
              <a:spcAft>
                <a:spcPts val="0"/>
              </a:spcAft>
              <a:buSzPts val="960"/>
              <a:buFont typeface="Trebuchet MS"/>
              <a:buNone/>
              <a:defRPr/>
            </a:lvl5pPr>
            <a:lvl6pPr marL="2743200" lvl="5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6pPr>
            <a:lvl7pPr marL="3200400" lvl="6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7pPr>
            <a:lvl8pPr marL="3657600" lvl="7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8pPr>
            <a:lvl9pPr marL="4114800" lvl="8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9pPr>
          </a:lstStyle>
          <a:p>
            <a:endParaRPr/>
          </a:p>
        </p:txBody>
      </p:sp>
      <p:sp>
        <p:nvSpPr>
          <p:cNvPr id="66" name="Google Shape;66;p19"/>
          <p:cNvSpPr txBox="1">
            <a:spLocks noGrp="1"/>
          </p:cNvSpPr>
          <p:nvPr>
            <p:ph type="body" idx="2"/>
          </p:nvPr>
        </p:nvSpPr>
        <p:spPr>
          <a:xfrm>
            <a:off x="677335" y="4527448"/>
            <a:ext cx="8596668" cy="15139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1000"/>
              </a:spcBef>
              <a:spcAft>
                <a:spcPts val="0"/>
              </a:spcAft>
              <a:buSzPts val="1440"/>
              <a:buNone/>
              <a:defRPr sz="1800">
                <a:solidFill>
                  <a:srgbClr val="7F7F7F"/>
                </a:solidFill>
              </a:defRPr>
            </a:lvl1pPr>
            <a:lvl2pPr marL="914400" lvl="1" indent="-228600" algn="l">
              <a:spcBef>
                <a:spcPts val="1000"/>
              </a:spcBef>
              <a:spcAft>
                <a:spcPts val="0"/>
              </a:spcAft>
              <a:buSzPts val="144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67" name="Google Shape;67;p19"/>
          <p:cNvSpPr txBox="1">
            <a:spLocks noGrp="1"/>
          </p:cNvSpPr>
          <p:nvPr>
            <p:ph type="dt" idx="10"/>
          </p:nvPr>
        </p:nvSpPr>
        <p:spPr>
          <a:xfrm>
            <a:off x="7205662" y="6042025"/>
            <a:ext cx="91122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900">
                <a:solidFill>
                  <a:srgbClr val="898989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8" name="Google Shape;68;p19"/>
          <p:cNvSpPr txBox="1">
            <a:spLocks noGrp="1"/>
          </p:cNvSpPr>
          <p:nvPr>
            <p:ph type="ftr" idx="11"/>
          </p:nvPr>
        </p:nvSpPr>
        <p:spPr>
          <a:xfrm>
            <a:off x="677862" y="6042025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9" name="Google Shape;69;p19"/>
          <p:cNvSpPr txBox="1">
            <a:spLocks noGrp="1"/>
          </p:cNvSpPr>
          <p:nvPr>
            <p:ph type="sldNum" idx="12"/>
          </p:nvPr>
        </p:nvSpPr>
        <p:spPr>
          <a:xfrm>
            <a:off x="8589962" y="6042025"/>
            <a:ext cx="68421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Calibri"/>
              <a:buNone/>
              <a:defRPr sz="900" b="0" i="0" u="non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Calibri"/>
              <a:buNone/>
              <a:defRPr sz="900" b="0" i="0" u="non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Calibri"/>
              <a:buNone/>
              <a:defRPr sz="900" b="0" i="0" u="non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Calibri"/>
              <a:buNone/>
              <a:defRPr sz="900" b="0" i="0" u="non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Calibri"/>
              <a:buNone/>
              <a:defRPr sz="900" b="0" i="0" u="non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Calibri"/>
              <a:buNone/>
              <a:defRPr sz="900" b="0" i="0" u="non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Calibri"/>
              <a:buNone/>
              <a:defRPr sz="900" b="0" i="0" u="non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Calibri"/>
              <a:buNone/>
              <a:defRPr sz="900" b="0" i="0" u="non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Calibri"/>
              <a:buNone/>
              <a:defRPr sz="900" b="0" i="0" u="non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名片">
  <p:cSld name="名片"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20"/>
          <p:cNvSpPr txBox="1"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cap="none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20"/>
          <p:cNvSpPr txBox="1"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1000"/>
              </a:spcBef>
              <a:spcAft>
                <a:spcPts val="0"/>
              </a:spcAft>
              <a:buSzPts val="1440"/>
              <a:buNone/>
              <a:defRPr sz="1800">
                <a:solidFill>
                  <a:srgbClr val="3F3F3F"/>
                </a:solidFill>
              </a:defRPr>
            </a:lvl1pPr>
            <a:lvl2pPr marL="914400" lvl="1" indent="-228600" algn="l">
              <a:spcBef>
                <a:spcPts val="1000"/>
              </a:spcBef>
              <a:spcAft>
                <a:spcPts val="0"/>
              </a:spcAft>
              <a:buSzPts val="144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73" name="Google Shape;73;p20"/>
          <p:cNvSpPr txBox="1">
            <a:spLocks noGrp="1"/>
          </p:cNvSpPr>
          <p:nvPr>
            <p:ph type="dt" idx="10"/>
          </p:nvPr>
        </p:nvSpPr>
        <p:spPr>
          <a:xfrm>
            <a:off x="7205662" y="6042025"/>
            <a:ext cx="91122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900">
                <a:solidFill>
                  <a:srgbClr val="898989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20"/>
          <p:cNvSpPr txBox="1">
            <a:spLocks noGrp="1"/>
          </p:cNvSpPr>
          <p:nvPr>
            <p:ph type="ftr" idx="11"/>
          </p:nvPr>
        </p:nvSpPr>
        <p:spPr>
          <a:xfrm>
            <a:off x="677862" y="6042025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5" name="Google Shape;75;p20"/>
          <p:cNvSpPr txBox="1">
            <a:spLocks noGrp="1"/>
          </p:cNvSpPr>
          <p:nvPr>
            <p:ph type="sldNum" idx="12"/>
          </p:nvPr>
        </p:nvSpPr>
        <p:spPr>
          <a:xfrm>
            <a:off x="8589962" y="6042025"/>
            <a:ext cx="68421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Calibri"/>
              <a:buNone/>
              <a:defRPr sz="900" b="0" i="0" u="non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Calibri"/>
              <a:buNone/>
              <a:defRPr sz="900" b="0" i="0" u="non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Calibri"/>
              <a:buNone/>
              <a:defRPr sz="900" b="0" i="0" u="non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Calibri"/>
              <a:buNone/>
              <a:defRPr sz="900" b="0" i="0" u="non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Calibri"/>
              <a:buNone/>
              <a:defRPr sz="900" b="0" i="0" u="non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Calibri"/>
              <a:buNone/>
              <a:defRPr sz="900" b="0" i="0" u="non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Calibri"/>
              <a:buNone/>
              <a:defRPr sz="900" b="0" i="0" u="non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Calibri"/>
              <a:buNone/>
              <a:defRPr sz="900" b="0" i="0" u="non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Calibri"/>
              <a:buNone/>
              <a:defRPr sz="900" b="0" i="0" u="non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標題與說明文字">
  <p:cSld name="標題與說明文字"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21"/>
          <p:cNvSpPr txBox="1"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cap="none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21"/>
          <p:cNvSpPr txBox="1"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l">
              <a:spcBef>
                <a:spcPts val="1000"/>
              </a:spcBef>
              <a:spcAft>
                <a:spcPts val="0"/>
              </a:spcAft>
              <a:buSzPts val="1440"/>
              <a:buNone/>
              <a:defRPr sz="1800">
                <a:solidFill>
                  <a:srgbClr val="3F3F3F"/>
                </a:solidFill>
              </a:defRPr>
            </a:lvl1pPr>
            <a:lvl2pPr marL="914400" lvl="1" indent="-228600" algn="l">
              <a:spcBef>
                <a:spcPts val="1000"/>
              </a:spcBef>
              <a:spcAft>
                <a:spcPts val="0"/>
              </a:spcAft>
              <a:buSzPts val="144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79" name="Google Shape;79;p21"/>
          <p:cNvSpPr txBox="1">
            <a:spLocks noGrp="1"/>
          </p:cNvSpPr>
          <p:nvPr>
            <p:ph type="dt" idx="10"/>
          </p:nvPr>
        </p:nvSpPr>
        <p:spPr>
          <a:xfrm>
            <a:off x="7205662" y="6042025"/>
            <a:ext cx="91122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900">
                <a:solidFill>
                  <a:srgbClr val="898989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21"/>
          <p:cNvSpPr txBox="1">
            <a:spLocks noGrp="1"/>
          </p:cNvSpPr>
          <p:nvPr>
            <p:ph type="ftr" idx="11"/>
          </p:nvPr>
        </p:nvSpPr>
        <p:spPr>
          <a:xfrm>
            <a:off x="677862" y="6042025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1" name="Google Shape;81;p21"/>
          <p:cNvSpPr txBox="1">
            <a:spLocks noGrp="1"/>
          </p:cNvSpPr>
          <p:nvPr>
            <p:ph type="sldNum" idx="12"/>
          </p:nvPr>
        </p:nvSpPr>
        <p:spPr>
          <a:xfrm>
            <a:off x="8589962" y="6042025"/>
            <a:ext cx="68421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Calibri"/>
              <a:buNone/>
              <a:defRPr sz="900" b="0" i="0" u="non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Calibri"/>
              <a:buNone/>
              <a:defRPr sz="900" b="0" i="0" u="non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Calibri"/>
              <a:buNone/>
              <a:defRPr sz="900" b="0" i="0" u="non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Calibri"/>
              <a:buNone/>
              <a:defRPr sz="900" b="0" i="0" u="non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Calibri"/>
              <a:buNone/>
              <a:defRPr sz="900" b="0" i="0" u="non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Calibri"/>
              <a:buNone/>
              <a:defRPr sz="900" b="0" i="0" u="non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Calibri"/>
              <a:buNone/>
              <a:defRPr sz="900" b="0" i="0" u="non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Calibri"/>
              <a:buNone/>
              <a:defRPr sz="900" b="0" i="0" u="non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Calibri"/>
              <a:buNone/>
              <a:defRPr sz="900" b="0" i="0" u="non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含標題的圖片" type="picTx">
  <p:cSld name="PICTURE_WITH_CAPTION_TEXT"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22"/>
          <p:cNvSpPr txBox="1"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4" name="Google Shape;84;p22"/>
          <p:cNvSpPr>
            <a:spLocks noGrp="1"/>
          </p:cNvSpPr>
          <p:nvPr>
            <p:ph type="pic" idx="2"/>
          </p:nvPr>
        </p:nvSpPr>
        <p:spPr>
          <a:xfrm>
            <a:off x="677334" y="609600"/>
            <a:ext cx="8596668" cy="3845718"/>
          </a:xfrm>
          <a:prstGeom prst="rect">
            <a:avLst/>
          </a:prstGeom>
          <a:noFill/>
          <a:ln>
            <a:noFill/>
          </a:ln>
        </p:spPr>
      </p:sp>
      <p:sp>
        <p:nvSpPr>
          <p:cNvPr id="85" name="Google Shape;85;p22"/>
          <p:cNvSpPr txBox="1">
            <a:spLocks noGrp="1"/>
          </p:cNvSpPr>
          <p:nvPr>
            <p:ph type="body" idx="1"/>
          </p:nvPr>
        </p:nvSpPr>
        <p:spPr>
          <a:xfrm>
            <a:off x="677334" y="5367338"/>
            <a:ext cx="8596667" cy="6740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1000"/>
              </a:spcBef>
              <a:spcAft>
                <a:spcPts val="0"/>
              </a:spcAft>
              <a:buSzPts val="960"/>
              <a:buNone/>
              <a:defRPr sz="1200"/>
            </a:lvl1pPr>
            <a:lvl2pPr marL="914400" lvl="1" indent="-228600" algn="l">
              <a:spcBef>
                <a:spcPts val="1000"/>
              </a:spcBef>
              <a:spcAft>
                <a:spcPts val="0"/>
              </a:spcAft>
              <a:buSzPts val="960"/>
              <a:buNone/>
              <a:defRPr sz="1200"/>
            </a:lvl2pPr>
            <a:lvl3pPr marL="1371600" lvl="2" indent="-228600" algn="l">
              <a:spcBef>
                <a:spcPts val="1000"/>
              </a:spcBef>
              <a:spcAft>
                <a:spcPts val="0"/>
              </a:spcAft>
              <a:buSzPts val="800"/>
              <a:buNone/>
              <a:defRPr sz="1000"/>
            </a:lvl3pPr>
            <a:lvl4pPr marL="1828800" lvl="3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4pPr>
            <a:lvl5pPr marL="2286000" lvl="4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5pPr>
            <a:lvl6pPr marL="2743200" lvl="5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6pPr>
            <a:lvl7pPr marL="3200400" lvl="6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7pPr>
            <a:lvl8pPr marL="3657600" lvl="7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8pPr>
            <a:lvl9pPr marL="4114800" lvl="8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9pPr>
          </a:lstStyle>
          <a:p>
            <a:endParaRPr/>
          </a:p>
        </p:txBody>
      </p:sp>
      <p:sp>
        <p:nvSpPr>
          <p:cNvPr id="86" name="Google Shape;86;p22"/>
          <p:cNvSpPr txBox="1">
            <a:spLocks noGrp="1"/>
          </p:cNvSpPr>
          <p:nvPr>
            <p:ph type="dt" idx="10"/>
          </p:nvPr>
        </p:nvSpPr>
        <p:spPr>
          <a:xfrm>
            <a:off x="7205662" y="6042025"/>
            <a:ext cx="91122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900">
                <a:solidFill>
                  <a:srgbClr val="898989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7" name="Google Shape;87;p22"/>
          <p:cNvSpPr txBox="1">
            <a:spLocks noGrp="1"/>
          </p:cNvSpPr>
          <p:nvPr>
            <p:ph type="ftr" idx="11"/>
          </p:nvPr>
        </p:nvSpPr>
        <p:spPr>
          <a:xfrm>
            <a:off x="677862" y="6042025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8" name="Google Shape;88;p22"/>
          <p:cNvSpPr txBox="1">
            <a:spLocks noGrp="1"/>
          </p:cNvSpPr>
          <p:nvPr>
            <p:ph type="sldNum" idx="12"/>
          </p:nvPr>
        </p:nvSpPr>
        <p:spPr>
          <a:xfrm>
            <a:off x="8589962" y="6042025"/>
            <a:ext cx="68421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Calibri"/>
              <a:buNone/>
              <a:defRPr sz="900" b="0" i="0" u="non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Calibri"/>
              <a:buNone/>
              <a:defRPr sz="900" b="0" i="0" u="non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Calibri"/>
              <a:buNone/>
              <a:defRPr sz="900" b="0" i="0" u="non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Calibri"/>
              <a:buNone/>
              <a:defRPr sz="900" b="0" i="0" u="non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Calibri"/>
              <a:buNone/>
              <a:defRPr sz="900" b="0" i="0" u="non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Calibri"/>
              <a:buNone/>
              <a:defRPr sz="900" b="0" i="0" u="non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Calibri"/>
              <a:buNone/>
              <a:defRPr sz="900" b="0" i="0" u="non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Calibri"/>
              <a:buNone/>
              <a:defRPr sz="900" b="0" i="0" u="non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Calibri"/>
              <a:buNone/>
              <a:defRPr sz="900" b="0" i="0" u="non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含標題的內容" type="objTx">
  <p:cSld name="OBJECT_WITH_CAPTION_TEXT"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23"/>
          <p:cNvSpPr txBox="1"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200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1" name="Google Shape;91;p23"/>
          <p:cNvSpPr txBox="1">
            <a:spLocks noGrp="1"/>
          </p:cNvSpPr>
          <p:nvPr>
            <p:ph type="body" idx="1"/>
          </p:nvPr>
        </p:nvSpPr>
        <p:spPr>
          <a:xfrm>
            <a:off x="4760461" y="514924"/>
            <a:ext cx="4513541" cy="55264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1pPr>
            <a:lvl2pPr marL="914400" lvl="1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2pPr>
            <a:lvl3pPr marL="1371600" lvl="2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3pPr>
            <a:lvl4pPr marL="1828800" lvl="3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4pPr>
            <a:lvl5pPr marL="2286000" lvl="4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5pPr>
            <a:lvl6pPr marL="2743200" lvl="5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6pPr>
            <a:lvl7pPr marL="3200400" lvl="6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7pPr>
            <a:lvl8pPr marL="3657600" lvl="7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8pPr>
            <a:lvl9pPr marL="4114800" lvl="8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9pPr>
          </a:lstStyle>
          <a:p>
            <a:endParaRPr/>
          </a:p>
        </p:txBody>
      </p:sp>
      <p:sp>
        <p:nvSpPr>
          <p:cNvPr id="92" name="Google Shape;92;p23"/>
          <p:cNvSpPr txBox="1">
            <a:spLocks noGrp="1"/>
          </p:cNvSpPr>
          <p:nvPr>
            <p:ph type="body" idx="2"/>
          </p:nvPr>
        </p:nvSpPr>
        <p:spPr>
          <a:xfrm>
            <a:off x="677334" y="2777069"/>
            <a:ext cx="3854528" cy="25844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/>
            </a:lvl1pPr>
            <a:lvl2pPr marL="914400" lvl="1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/>
            </a:lvl2pPr>
            <a:lvl3pPr marL="1371600" lvl="2" indent="-228600" algn="l">
              <a:spcBef>
                <a:spcPts val="1000"/>
              </a:spcBef>
              <a:spcAft>
                <a:spcPts val="0"/>
              </a:spcAft>
              <a:buSzPts val="960"/>
              <a:buNone/>
              <a:defRPr sz="1200"/>
            </a:lvl3pPr>
            <a:lvl4pPr marL="1828800" lvl="3" indent="-228600" algn="l">
              <a:spcBef>
                <a:spcPts val="1000"/>
              </a:spcBef>
              <a:spcAft>
                <a:spcPts val="0"/>
              </a:spcAft>
              <a:buSzPts val="800"/>
              <a:buNone/>
              <a:defRPr sz="1000"/>
            </a:lvl4pPr>
            <a:lvl5pPr marL="2286000" lvl="4" indent="-228600" algn="l">
              <a:spcBef>
                <a:spcPts val="1000"/>
              </a:spcBef>
              <a:spcAft>
                <a:spcPts val="0"/>
              </a:spcAft>
              <a:buSzPts val="800"/>
              <a:buNone/>
              <a:defRPr sz="1000"/>
            </a:lvl5pPr>
            <a:lvl6pPr marL="2743200" lvl="5" indent="-228600" algn="l">
              <a:spcBef>
                <a:spcPts val="1000"/>
              </a:spcBef>
              <a:spcAft>
                <a:spcPts val="0"/>
              </a:spcAft>
              <a:buSzPts val="800"/>
              <a:buNone/>
              <a:defRPr sz="1000"/>
            </a:lvl6pPr>
            <a:lvl7pPr marL="3200400" lvl="6" indent="-228600" algn="l">
              <a:spcBef>
                <a:spcPts val="1000"/>
              </a:spcBef>
              <a:spcAft>
                <a:spcPts val="0"/>
              </a:spcAft>
              <a:buSzPts val="800"/>
              <a:buNone/>
              <a:defRPr sz="1000"/>
            </a:lvl7pPr>
            <a:lvl8pPr marL="3657600" lvl="7" indent="-228600" algn="l">
              <a:spcBef>
                <a:spcPts val="1000"/>
              </a:spcBef>
              <a:spcAft>
                <a:spcPts val="0"/>
              </a:spcAft>
              <a:buSzPts val="800"/>
              <a:buNone/>
              <a:defRPr sz="1000"/>
            </a:lvl8pPr>
            <a:lvl9pPr marL="4114800" lvl="8" indent="-228600" algn="l">
              <a:spcBef>
                <a:spcPts val="1000"/>
              </a:spcBef>
              <a:spcAft>
                <a:spcPts val="0"/>
              </a:spcAft>
              <a:buSzPts val="800"/>
              <a:buNone/>
              <a:defRPr sz="1000"/>
            </a:lvl9pPr>
          </a:lstStyle>
          <a:p>
            <a:endParaRPr/>
          </a:p>
        </p:txBody>
      </p:sp>
      <p:sp>
        <p:nvSpPr>
          <p:cNvPr id="93" name="Google Shape;93;p23"/>
          <p:cNvSpPr txBox="1">
            <a:spLocks noGrp="1"/>
          </p:cNvSpPr>
          <p:nvPr>
            <p:ph type="dt" idx="10"/>
          </p:nvPr>
        </p:nvSpPr>
        <p:spPr>
          <a:xfrm>
            <a:off x="7205662" y="6042025"/>
            <a:ext cx="91122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900">
                <a:solidFill>
                  <a:srgbClr val="898989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4" name="Google Shape;94;p23"/>
          <p:cNvSpPr txBox="1">
            <a:spLocks noGrp="1"/>
          </p:cNvSpPr>
          <p:nvPr>
            <p:ph type="ftr" idx="11"/>
          </p:nvPr>
        </p:nvSpPr>
        <p:spPr>
          <a:xfrm>
            <a:off x="677862" y="6042025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5" name="Google Shape;95;p23"/>
          <p:cNvSpPr txBox="1">
            <a:spLocks noGrp="1"/>
          </p:cNvSpPr>
          <p:nvPr>
            <p:ph type="sldNum" idx="12"/>
          </p:nvPr>
        </p:nvSpPr>
        <p:spPr>
          <a:xfrm>
            <a:off x="8589962" y="6042025"/>
            <a:ext cx="68421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Calibri"/>
              <a:buNone/>
              <a:defRPr sz="900" b="0" i="0" u="non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Calibri"/>
              <a:buNone/>
              <a:defRPr sz="900" b="0" i="0" u="non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Calibri"/>
              <a:buNone/>
              <a:defRPr sz="900" b="0" i="0" u="non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Calibri"/>
              <a:buNone/>
              <a:defRPr sz="900" b="0" i="0" u="non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Calibri"/>
              <a:buNone/>
              <a:defRPr sz="900" b="0" i="0" u="non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Calibri"/>
              <a:buNone/>
              <a:defRPr sz="900" b="0" i="0" u="non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Calibri"/>
              <a:buNone/>
              <a:defRPr sz="900" b="0" i="0" u="non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Calibri"/>
              <a:buNone/>
              <a:defRPr sz="900" b="0" i="0" u="non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Calibri"/>
              <a:buNone/>
              <a:defRPr sz="900" b="0" i="0" u="non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4.xml"/><Relationship Id="rId3" Type="http://schemas.openxmlformats.org/officeDocument/2006/relationships/slideLayout" Target="../slideLayouts/slideLayout4.xml"/><Relationship Id="rId7" Type="http://schemas.openxmlformats.org/officeDocument/2006/relationships/slideLayout" Target="../slideLayouts/slideLayout8.xml"/><Relationship Id="rId12" Type="http://schemas.openxmlformats.org/officeDocument/2006/relationships/slideLayout" Target="../slideLayouts/slideLayout13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6" Type="http://schemas.openxmlformats.org/officeDocument/2006/relationships/slideLayout" Target="../slideLayouts/slideLayout7.xml"/><Relationship Id="rId11" Type="http://schemas.openxmlformats.org/officeDocument/2006/relationships/slideLayout" Target="../slideLayouts/slideLayout12.xml"/><Relationship Id="rId5" Type="http://schemas.openxmlformats.org/officeDocument/2006/relationships/slideLayout" Target="../slideLayouts/slideLayout6.xml"/><Relationship Id="rId10" Type="http://schemas.openxmlformats.org/officeDocument/2006/relationships/slideLayout" Target="../slideLayouts/slideLayout11.xml"/><Relationship Id="rId4" Type="http://schemas.openxmlformats.org/officeDocument/2006/relationships/slideLayout" Target="../slideLayouts/slideLayout5.xml"/><Relationship Id="rId9" Type="http://schemas.openxmlformats.org/officeDocument/2006/relationships/slideLayout" Target="../slideLayouts/slideLayout10.xml"/><Relationship Id="rId1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oogle Shape;6;p13"/>
          <p:cNvGrpSpPr/>
          <p:nvPr/>
        </p:nvGrpSpPr>
        <p:grpSpPr>
          <a:xfrm>
            <a:off x="0" y="-7937"/>
            <a:ext cx="12192000" cy="6865937"/>
            <a:chOff x="0" y="-8467"/>
            <a:chExt cx="12192000" cy="6866467"/>
          </a:xfrm>
        </p:grpSpPr>
        <p:cxnSp>
          <p:nvCxnSpPr>
            <p:cNvPr id="7" name="Google Shape;7;p13"/>
            <p:cNvCxnSpPr/>
            <p:nvPr/>
          </p:nvCxnSpPr>
          <p:spPr>
            <a:xfrm>
              <a:off x="9371013" y="-528"/>
              <a:ext cx="1219200" cy="6858528"/>
            </a:xfrm>
            <a:prstGeom prst="straightConnector1">
              <a:avLst/>
            </a:prstGeom>
            <a:noFill/>
            <a:ln w="9525" cap="rnd" cmpd="sng">
              <a:solidFill>
                <a:srgbClr val="BFBFBF"/>
              </a:solidFill>
              <a:prstDash val="solid"/>
              <a:miter lim="800000"/>
              <a:headEnd type="none" w="med" len="med"/>
              <a:tailEnd type="none" w="med" len="med"/>
            </a:ln>
          </p:spPr>
        </p:cxnSp>
        <p:cxnSp>
          <p:nvCxnSpPr>
            <p:cNvPr id="8" name="Google Shape;8;p13"/>
            <p:cNvCxnSpPr/>
            <p:nvPr/>
          </p:nvCxnSpPr>
          <p:spPr>
            <a:xfrm flipH="1">
              <a:off x="7424738" y="3681168"/>
              <a:ext cx="4764087" cy="3176832"/>
            </a:xfrm>
            <a:prstGeom prst="straightConnector1">
              <a:avLst/>
            </a:prstGeom>
            <a:noFill/>
            <a:ln w="9525" cap="rnd" cmpd="sng">
              <a:solidFill>
                <a:srgbClr val="D9D9D9"/>
              </a:solidFill>
              <a:prstDash val="solid"/>
              <a:miter lim="800000"/>
              <a:headEnd type="none" w="med" len="med"/>
              <a:tailEnd type="none" w="med" len="med"/>
            </a:ln>
          </p:spPr>
        </p:cxnSp>
        <p:sp>
          <p:nvSpPr>
            <p:cNvPr id="9" name="Google Shape;9;p13"/>
            <p:cNvSpPr/>
            <p:nvPr/>
          </p:nvSpPr>
          <p:spPr>
            <a:xfrm>
              <a:off x="9182100" y="-8467"/>
              <a:ext cx="3006725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 extrusionOk="0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29803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" name="Google Shape;10;p13"/>
            <p:cNvSpPr/>
            <p:nvPr/>
          </p:nvSpPr>
          <p:spPr>
            <a:xfrm>
              <a:off x="9602788" y="-8467"/>
              <a:ext cx="2589212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 extrusionOk="0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19607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" name="Google Shape;11;p13"/>
            <p:cNvSpPr/>
            <p:nvPr/>
          </p:nvSpPr>
          <p:spPr>
            <a:xfrm>
              <a:off x="8932863" y="3047706"/>
              <a:ext cx="3259137" cy="3810294"/>
            </a:xfrm>
            <a:prstGeom prst="triangle">
              <a:avLst>
                <a:gd name="adj" fmla="val 21600"/>
              </a:avLst>
            </a:prstGeom>
            <a:solidFill>
              <a:schemeClr val="accent2">
                <a:alpha val="71764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" name="Google Shape;12;p13"/>
            <p:cNvSpPr/>
            <p:nvPr/>
          </p:nvSpPr>
          <p:spPr>
            <a:xfrm>
              <a:off x="9334500" y="-8467"/>
              <a:ext cx="2854325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 extrusionOk="0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F7819">
                <a:alpha val="69803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" name="Google Shape;13;p13"/>
            <p:cNvSpPr/>
            <p:nvPr/>
          </p:nvSpPr>
          <p:spPr>
            <a:xfrm>
              <a:off x="10898188" y="-8467"/>
              <a:ext cx="1290637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 extrusionOk="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rgbClr val="C0E474">
                <a:alpha val="69803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" name="Google Shape;14;p13"/>
            <p:cNvSpPr/>
            <p:nvPr/>
          </p:nvSpPr>
          <p:spPr>
            <a:xfrm>
              <a:off x="10939463" y="-8467"/>
              <a:ext cx="1249362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 extrusionOk="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4705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" name="Google Shape;15;p13"/>
            <p:cNvSpPr/>
            <p:nvPr/>
          </p:nvSpPr>
          <p:spPr>
            <a:xfrm>
              <a:off x="10371138" y="3589086"/>
              <a:ext cx="1817687" cy="3268914"/>
            </a:xfrm>
            <a:prstGeom prst="triangle">
              <a:avLst>
                <a:gd name="adj" fmla="val 21600"/>
              </a:avLst>
            </a:prstGeom>
            <a:solidFill>
              <a:schemeClr val="accent1">
                <a:alpha val="79607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" name="Google Shape;16;p13"/>
            <p:cNvSpPr/>
            <p:nvPr/>
          </p:nvSpPr>
          <p:spPr>
            <a:xfrm rot="10800000">
              <a:off x="0" y="-528"/>
              <a:ext cx="842963" cy="5666225"/>
            </a:xfrm>
            <a:prstGeom prst="triangle">
              <a:avLst>
                <a:gd name="adj" fmla="val 21600"/>
              </a:avLst>
            </a:prstGeom>
            <a:solidFill>
              <a:schemeClr val="accent1">
                <a:alpha val="84705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7" name="Google Shape;17;p13"/>
          <p:cNvSpPr txBox="1">
            <a:spLocks noGrp="1"/>
          </p:cNvSpPr>
          <p:nvPr>
            <p:ph type="title"/>
          </p:nvPr>
        </p:nvSpPr>
        <p:spPr>
          <a:xfrm>
            <a:off x="677862" y="609600"/>
            <a:ext cx="8596312" cy="132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8" name="Google Shape;18;p13"/>
          <p:cNvSpPr txBox="1">
            <a:spLocks noGrp="1"/>
          </p:cNvSpPr>
          <p:nvPr>
            <p:ph type="body" idx="1"/>
          </p:nvPr>
        </p:nvSpPr>
        <p:spPr>
          <a:xfrm>
            <a:off x="677862" y="2160587"/>
            <a:ext cx="8596312" cy="38814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2004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440"/>
              <a:buFont typeface="Noto Sans Symbols"/>
              <a:buChar char="►"/>
              <a:defRPr sz="1800" b="0" i="0" u="none" strike="noStrike" cap="none">
                <a:solidFill>
                  <a:srgbClr val="404040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914400" marR="0" lvl="1" indent="-30988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Char char="►"/>
              <a:defRPr sz="1600" b="0" i="0" u="none" strike="noStrike" cap="none">
                <a:solidFill>
                  <a:srgbClr val="404040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1371600" marR="0" lvl="2" indent="-299719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120"/>
              <a:buFont typeface="Noto Sans Symbols"/>
              <a:buChar char="►"/>
              <a:defRPr sz="1400" b="0" i="0" u="none" strike="noStrike" cap="none">
                <a:solidFill>
                  <a:srgbClr val="404040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1828800" marR="0" lvl="3" indent="-28956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►"/>
              <a:defRPr sz="1200" b="0" i="0" u="none" strike="noStrike" cap="none">
                <a:solidFill>
                  <a:srgbClr val="404040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2286000" marR="0" lvl="4" indent="-28956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►"/>
              <a:defRPr sz="1200" b="0" i="0" u="none" strike="noStrike" cap="none">
                <a:solidFill>
                  <a:srgbClr val="404040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2743200" marR="0" lvl="5" indent="-28956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►"/>
              <a:defRPr sz="12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3200400" marR="0" lvl="6" indent="-28956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►"/>
              <a:defRPr sz="12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3657600" marR="0" lvl="7" indent="-289559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►"/>
              <a:defRPr sz="12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4114800" marR="0" lvl="8" indent="-289559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►"/>
              <a:defRPr sz="12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19" name="Google Shape;19;p13"/>
          <p:cNvSpPr txBox="1">
            <a:spLocks noGrp="1"/>
          </p:cNvSpPr>
          <p:nvPr>
            <p:ph type="dt" idx="10"/>
          </p:nvPr>
        </p:nvSpPr>
        <p:spPr>
          <a:xfrm>
            <a:off x="7205662" y="6042025"/>
            <a:ext cx="91122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9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0" name="Google Shape;20;p13"/>
          <p:cNvSpPr txBox="1">
            <a:spLocks noGrp="1"/>
          </p:cNvSpPr>
          <p:nvPr>
            <p:ph type="ftr" idx="11"/>
          </p:nvPr>
        </p:nvSpPr>
        <p:spPr>
          <a:xfrm>
            <a:off x="677862" y="6042025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1" name="Google Shape;21;p13"/>
          <p:cNvSpPr txBox="1">
            <a:spLocks noGrp="1"/>
          </p:cNvSpPr>
          <p:nvPr>
            <p:ph type="sldNum" idx="12"/>
          </p:nvPr>
        </p:nvSpPr>
        <p:spPr>
          <a:xfrm>
            <a:off x="8589962" y="6042025"/>
            <a:ext cx="68421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Calibri"/>
              <a:buNone/>
              <a:defRPr sz="900" b="0" i="0" u="non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Calibri"/>
              <a:buNone/>
              <a:defRPr sz="900" b="0" i="0" u="non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Calibri"/>
              <a:buNone/>
              <a:defRPr sz="900" b="0" i="0" u="non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Calibri"/>
              <a:buNone/>
              <a:defRPr sz="900" b="0" i="0" u="non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Calibri"/>
              <a:buNone/>
              <a:defRPr sz="900" b="0" i="0" u="non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Calibri"/>
              <a:buNone/>
              <a:defRPr sz="900" b="0" i="0" u="non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Calibri"/>
              <a:buNone/>
              <a:defRPr sz="900" b="0" i="0" u="non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Calibri"/>
              <a:buNone/>
              <a:defRPr sz="900" b="0" i="0" u="non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Calibri"/>
              <a:buNone/>
              <a:defRPr sz="900" b="0" i="0" u="non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Google Shape;29;p15"/>
          <p:cNvGrpSpPr/>
          <p:nvPr/>
        </p:nvGrpSpPr>
        <p:grpSpPr>
          <a:xfrm>
            <a:off x="0" y="-7937"/>
            <a:ext cx="12192000" cy="6865937"/>
            <a:chOff x="0" y="-8467"/>
            <a:chExt cx="12192000" cy="6866467"/>
          </a:xfrm>
        </p:grpSpPr>
        <p:cxnSp>
          <p:nvCxnSpPr>
            <p:cNvPr id="30" name="Google Shape;30;p15"/>
            <p:cNvCxnSpPr/>
            <p:nvPr/>
          </p:nvCxnSpPr>
          <p:spPr>
            <a:xfrm>
              <a:off x="9371013" y="-528"/>
              <a:ext cx="1219200" cy="6858528"/>
            </a:xfrm>
            <a:prstGeom prst="straightConnector1">
              <a:avLst/>
            </a:prstGeom>
            <a:noFill/>
            <a:ln w="9525" cap="rnd" cmpd="sng">
              <a:solidFill>
                <a:srgbClr val="BFBFBF"/>
              </a:solidFill>
              <a:prstDash val="solid"/>
              <a:miter lim="800000"/>
              <a:headEnd type="none" w="med" len="med"/>
              <a:tailEnd type="none" w="med" len="med"/>
            </a:ln>
          </p:spPr>
        </p:cxnSp>
        <p:cxnSp>
          <p:nvCxnSpPr>
            <p:cNvPr id="31" name="Google Shape;31;p15"/>
            <p:cNvCxnSpPr/>
            <p:nvPr/>
          </p:nvCxnSpPr>
          <p:spPr>
            <a:xfrm flipH="1">
              <a:off x="7424738" y="3681168"/>
              <a:ext cx="4764087" cy="3176832"/>
            </a:xfrm>
            <a:prstGeom prst="straightConnector1">
              <a:avLst/>
            </a:prstGeom>
            <a:noFill/>
            <a:ln w="9525" cap="rnd" cmpd="sng">
              <a:solidFill>
                <a:srgbClr val="D9D9D9"/>
              </a:solidFill>
              <a:prstDash val="solid"/>
              <a:miter lim="800000"/>
              <a:headEnd type="none" w="med" len="med"/>
              <a:tailEnd type="none" w="med" len="med"/>
            </a:ln>
          </p:spPr>
        </p:cxnSp>
        <p:sp>
          <p:nvSpPr>
            <p:cNvPr id="32" name="Google Shape;32;p15"/>
            <p:cNvSpPr/>
            <p:nvPr/>
          </p:nvSpPr>
          <p:spPr>
            <a:xfrm>
              <a:off x="9182100" y="-8467"/>
              <a:ext cx="3006725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 extrusionOk="0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29803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" name="Google Shape;33;p15"/>
            <p:cNvSpPr/>
            <p:nvPr/>
          </p:nvSpPr>
          <p:spPr>
            <a:xfrm>
              <a:off x="9602788" y="-8467"/>
              <a:ext cx="2589212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 extrusionOk="0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19607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" name="Google Shape;34;p15"/>
            <p:cNvSpPr/>
            <p:nvPr/>
          </p:nvSpPr>
          <p:spPr>
            <a:xfrm>
              <a:off x="8932863" y="3047706"/>
              <a:ext cx="3259137" cy="3810294"/>
            </a:xfrm>
            <a:prstGeom prst="triangle">
              <a:avLst>
                <a:gd name="adj" fmla="val 21600"/>
              </a:avLst>
            </a:prstGeom>
            <a:solidFill>
              <a:schemeClr val="accent2">
                <a:alpha val="71764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" name="Google Shape;35;p15"/>
            <p:cNvSpPr/>
            <p:nvPr/>
          </p:nvSpPr>
          <p:spPr>
            <a:xfrm>
              <a:off x="9334500" y="-8467"/>
              <a:ext cx="2854325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 extrusionOk="0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F7819">
                <a:alpha val="69803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" name="Google Shape;36;p15"/>
            <p:cNvSpPr/>
            <p:nvPr/>
          </p:nvSpPr>
          <p:spPr>
            <a:xfrm>
              <a:off x="10898188" y="-8467"/>
              <a:ext cx="1290637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 extrusionOk="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rgbClr val="C0E474">
                <a:alpha val="69803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" name="Google Shape;37;p15"/>
            <p:cNvSpPr/>
            <p:nvPr/>
          </p:nvSpPr>
          <p:spPr>
            <a:xfrm>
              <a:off x="10939463" y="-8467"/>
              <a:ext cx="1249362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 extrusionOk="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4705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" name="Google Shape;38;p15"/>
            <p:cNvSpPr/>
            <p:nvPr/>
          </p:nvSpPr>
          <p:spPr>
            <a:xfrm>
              <a:off x="10371138" y="3589086"/>
              <a:ext cx="1817687" cy="3268914"/>
            </a:xfrm>
            <a:prstGeom prst="triangle">
              <a:avLst>
                <a:gd name="adj" fmla="val 21600"/>
              </a:avLst>
            </a:prstGeom>
            <a:solidFill>
              <a:schemeClr val="accent1">
                <a:alpha val="79607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" name="Google Shape;39;p15"/>
            <p:cNvSpPr/>
            <p:nvPr/>
          </p:nvSpPr>
          <p:spPr>
            <a:xfrm>
              <a:off x="0" y="4012981"/>
              <a:ext cx="449263" cy="2845019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4705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40" name="Google Shape;40;p15"/>
          <p:cNvSpPr txBox="1">
            <a:spLocks noGrp="1"/>
          </p:cNvSpPr>
          <p:nvPr>
            <p:ph type="title"/>
          </p:nvPr>
        </p:nvSpPr>
        <p:spPr>
          <a:xfrm>
            <a:off x="677862" y="609600"/>
            <a:ext cx="8596312" cy="132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41" name="Google Shape;41;p15"/>
          <p:cNvSpPr txBox="1">
            <a:spLocks noGrp="1"/>
          </p:cNvSpPr>
          <p:nvPr>
            <p:ph type="body" idx="1"/>
          </p:nvPr>
        </p:nvSpPr>
        <p:spPr>
          <a:xfrm>
            <a:off x="677862" y="2160587"/>
            <a:ext cx="8596312" cy="38814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2004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440"/>
              <a:buFont typeface="Noto Sans Symbols"/>
              <a:buChar char="►"/>
              <a:defRPr sz="1800" b="0" i="0" u="none" strike="noStrike" cap="none">
                <a:solidFill>
                  <a:srgbClr val="404040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914400" marR="0" lvl="1" indent="-30988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Char char="►"/>
              <a:defRPr sz="1600" b="0" i="0" u="none" strike="noStrike" cap="none">
                <a:solidFill>
                  <a:srgbClr val="404040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1371600" marR="0" lvl="2" indent="-299719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120"/>
              <a:buFont typeface="Noto Sans Symbols"/>
              <a:buChar char="►"/>
              <a:defRPr sz="1400" b="0" i="0" u="none" strike="noStrike" cap="none">
                <a:solidFill>
                  <a:srgbClr val="404040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1828800" marR="0" lvl="3" indent="-28956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►"/>
              <a:defRPr sz="1200" b="0" i="0" u="none" strike="noStrike" cap="none">
                <a:solidFill>
                  <a:srgbClr val="404040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2286000" marR="0" lvl="4" indent="-28956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►"/>
              <a:defRPr sz="1200" b="0" i="0" u="none" strike="noStrike" cap="none">
                <a:solidFill>
                  <a:srgbClr val="404040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2743200" marR="0" lvl="5" indent="-28956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►"/>
              <a:defRPr sz="12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3200400" marR="0" lvl="6" indent="-28956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►"/>
              <a:defRPr sz="12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3657600" marR="0" lvl="7" indent="-289559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►"/>
              <a:defRPr sz="12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4114800" marR="0" lvl="8" indent="-289559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►"/>
              <a:defRPr sz="12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42" name="Google Shape;42;p15"/>
          <p:cNvSpPr txBox="1">
            <a:spLocks noGrp="1"/>
          </p:cNvSpPr>
          <p:nvPr>
            <p:ph type="dt" idx="10"/>
          </p:nvPr>
        </p:nvSpPr>
        <p:spPr>
          <a:xfrm>
            <a:off x="7205662" y="6042025"/>
            <a:ext cx="91122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9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3" name="Google Shape;43;p15"/>
          <p:cNvSpPr txBox="1">
            <a:spLocks noGrp="1"/>
          </p:cNvSpPr>
          <p:nvPr>
            <p:ph type="ftr" idx="11"/>
          </p:nvPr>
        </p:nvSpPr>
        <p:spPr>
          <a:xfrm>
            <a:off x="677862" y="6042025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4" name="Google Shape;44;p15"/>
          <p:cNvSpPr txBox="1">
            <a:spLocks noGrp="1"/>
          </p:cNvSpPr>
          <p:nvPr>
            <p:ph type="sldNum" idx="12"/>
          </p:nvPr>
        </p:nvSpPr>
        <p:spPr>
          <a:xfrm>
            <a:off x="8589962" y="6042025"/>
            <a:ext cx="68421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Calibri"/>
              <a:buNone/>
              <a:defRPr sz="900" b="0" i="0" u="non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Calibri"/>
              <a:buNone/>
              <a:defRPr sz="900" b="0" i="0" u="non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Calibri"/>
              <a:buNone/>
              <a:defRPr sz="900" b="0" i="0" u="non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Calibri"/>
              <a:buNone/>
              <a:defRPr sz="900" b="0" i="0" u="non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Calibri"/>
              <a:buNone/>
              <a:defRPr sz="900" b="0" i="0" u="non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Calibri"/>
              <a:buNone/>
              <a:defRPr sz="900" b="0" i="0" u="non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Calibri"/>
              <a:buNone/>
              <a:defRPr sz="900" b="0" i="0" u="non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Calibri"/>
              <a:buNone/>
              <a:defRPr sz="900" b="0" i="0" u="non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Calibri"/>
              <a:buNone/>
              <a:defRPr sz="900" b="0" i="0" u="non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1" r:id="rId1"/>
    <p:sldLayoutId id="2147483652" r:id="rId2"/>
    <p:sldLayoutId id="2147483653" r:id="rId3"/>
    <p:sldLayoutId id="2147483654" r:id="rId4"/>
    <p:sldLayoutId id="2147483655" r:id="rId5"/>
    <p:sldLayoutId id="2147483656" r:id="rId6"/>
    <p:sldLayoutId id="2147483657" r:id="rId7"/>
    <p:sldLayoutId id="2147483658" r:id="rId8"/>
    <p:sldLayoutId id="2147483659" r:id="rId9"/>
    <p:sldLayoutId id="2147483660" r:id="rId10"/>
    <p:sldLayoutId id="2147483661" r:id="rId11"/>
    <p:sldLayoutId id="2147483662" r:id="rId12"/>
    <p:sldLayoutId id="2147483663" r:id="rId13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0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0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1" name="Google Shape;131;p1"/>
          <p:cNvPicPr preferRelativeResize="0"/>
          <p:nvPr/>
        </p:nvPicPr>
        <p:blipFill rotWithShape="1">
          <a:blip r:embed="rId3">
            <a:alphaModFix/>
          </a:blip>
          <a:srcRect l="12745" r="33606" b="43963"/>
          <a:stretch/>
        </p:blipFill>
        <p:spPr>
          <a:xfrm>
            <a:off x="0" y="3044825"/>
            <a:ext cx="4905375" cy="3843337"/>
          </a:xfrm>
          <a:prstGeom prst="rect">
            <a:avLst/>
          </a:prstGeom>
          <a:noFill/>
          <a:ln>
            <a:noFill/>
          </a:ln>
        </p:spPr>
      </p:pic>
      <p:sp>
        <p:nvSpPr>
          <p:cNvPr id="132" name="Google Shape;132;p1"/>
          <p:cNvSpPr txBox="1">
            <a:spLocks noGrp="1"/>
          </p:cNvSpPr>
          <p:nvPr>
            <p:ph type="ctrTitle"/>
          </p:nvPr>
        </p:nvSpPr>
        <p:spPr>
          <a:xfrm>
            <a:off x="904875" y="1398587"/>
            <a:ext cx="8445500" cy="16462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030A0"/>
              </a:buClr>
              <a:buSzPts val="6000"/>
              <a:buFont typeface="Trebuchet MS"/>
              <a:buNone/>
            </a:pPr>
            <a:r>
              <a:rPr lang="en-US" sz="6000" b="1" i="0" u="none">
                <a:solidFill>
                  <a:srgbClr val="7030A0"/>
                </a:solidFill>
                <a:latin typeface="Trebuchet MS"/>
                <a:ea typeface="Trebuchet MS"/>
                <a:cs typeface="Trebuchet MS"/>
                <a:sym typeface="Trebuchet MS"/>
              </a:rPr>
              <a:t>110學年度潮和國小</a:t>
            </a:r>
            <a:br>
              <a:rPr lang="en-US" sz="6000" b="1" i="0" u="none">
                <a:solidFill>
                  <a:srgbClr val="7030A0"/>
                </a:solidFill>
                <a:latin typeface="Trebuchet MS"/>
                <a:ea typeface="Trebuchet MS"/>
                <a:cs typeface="Trebuchet MS"/>
                <a:sym typeface="Trebuchet MS"/>
              </a:rPr>
            </a:br>
            <a:r>
              <a:rPr lang="en-US" sz="6000" b="1" i="0" u="none">
                <a:solidFill>
                  <a:srgbClr val="7030A0"/>
                </a:solidFill>
                <a:latin typeface="Trebuchet MS"/>
                <a:ea typeface="Trebuchet MS"/>
                <a:cs typeface="Trebuchet MS"/>
                <a:sym typeface="Trebuchet MS"/>
              </a:rPr>
              <a:t>家長委員代表推選大會</a:t>
            </a:r>
            <a:endParaRPr/>
          </a:p>
        </p:txBody>
      </p:sp>
      <p:sp>
        <p:nvSpPr>
          <p:cNvPr id="133" name="Google Shape;133;p1"/>
          <p:cNvSpPr txBox="1">
            <a:spLocks noGrp="1"/>
          </p:cNvSpPr>
          <p:nvPr>
            <p:ph type="subTitle" idx="1"/>
          </p:nvPr>
        </p:nvSpPr>
        <p:spPr>
          <a:xfrm>
            <a:off x="1506537" y="4051300"/>
            <a:ext cx="7767637" cy="1096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40"/>
              <a:buNone/>
            </a:pPr>
            <a:r>
              <a:rPr lang="en-US" sz="1800" b="0" i="0" u="none">
                <a:solidFill>
                  <a:srgbClr val="7F7F7F"/>
                </a:solidFill>
                <a:latin typeface="Trebuchet MS"/>
                <a:ea typeface="Trebuchet MS"/>
                <a:cs typeface="Trebuchet MS"/>
                <a:sym typeface="Trebuchet MS"/>
              </a:rPr>
              <a:t>110年9月16日</a:t>
            </a:r>
            <a:endParaRPr/>
          </a:p>
        </p:txBody>
      </p:sp>
      <p:pic>
        <p:nvPicPr>
          <p:cNvPr id="134" name="Google Shape;134;p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391775" y="96837"/>
            <a:ext cx="1646237" cy="10255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9" name="Google Shape;199;gcff193729f89c6_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491673" y="647205"/>
            <a:ext cx="7764473" cy="573019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" name="Google Shape;204;gcff193729f89c6_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650011" y="590150"/>
            <a:ext cx="7170725" cy="5677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p6"/>
          <p:cNvSpPr txBox="1">
            <a:spLocks noGrp="1"/>
          </p:cNvSpPr>
          <p:nvPr>
            <p:ph type="title"/>
          </p:nvPr>
        </p:nvSpPr>
        <p:spPr>
          <a:xfrm>
            <a:off x="1762125" y="2697162"/>
            <a:ext cx="5389562" cy="13255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8000"/>
              <a:buFont typeface="Microsoft JhengHei"/>
              <a:buNone/>
            </a:pPr>
            <a:r>
              <a:rPr lang="en-US" sz="8000" b="1" i="0" u="none">
                <a:solidFill>
                  <a:schemeClr val="accent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臨時動議：</a:t>
            </a:r>
            <a:endParaRPr/>
          </a:p>
        </p:txBody>
      </p:sp>
      <p:pic>
        <p:nvPicPr>
          <p:cNvPr id="210" name="Google Shape;210;p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646237" cy="10255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11" name="Google Shape;211;p6"/>
          <p:cNvPicPr preferRelativeResize="0"/>
          <p:nvPr/>
        </p:nvPicPr>
        <p:blipFill rotWithShape="1">
          <a:blip r:embed="rId4">
            <a:alphaModFix/>
          </a:blip>
          <a:srcRect l="-5751" t="3291" r="5751" b="-3290"/>
          <a:stretch/>
        </p:blipFill>
        <p:spPr>
          <a:xfrm>
            <a:off x="8280400" y="2879725"/>
            <a:ext cx="3335337" cy="388143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p7"/>
          <p:cNvSpPr txBox="1">
            <a:spLocks noGrp="1"/>
          </p:cNvSpPr>
          <p:nvPr>
            <p:ph type="title"/>
          </p:nvPr>
        </p:nvSpPr>
        <p:spPr>
          <a:xfrm>
            <a:off x="1828800" y="187325"/>
            <a:ext cx="10515600" cy="13255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5400"/>
              <a:buFont typeface="Trebuchet MS"/>
              <a:buNone/>
            </a:pPr>
            <a:r>
              <a:rPr lang="en-US" sz="5400" b="0" i="0" u="none">
                <a:solidFill>
                  <a:srgbClr val="FF0000"/>
                </a:solidFill>
                <a:latin typeface="Trebuchet MS"/>
                <a:ea typeface="Trebuchet MS"/>
                <a:cs typeface="Trebuchet MS"/>
                <a:sym typeface="Trebuchet MS"/>
              </a:rPr>
              <a:t>Raz-kids學生帳號</a:t>
            </a:r>
            <a:endParaRPr/>
          </a:p>
        </p:txBody>
      </p:sp>
      <p:pic>
        <p:nvPicPr>
          <p:cNvPr id="217" name="Google Shape;217;p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646237" cy="1025525"/>
          </a:xfrm>
          <a:prstGeom prst="rect">
            <a:avLst/>
          </a:prstGeom>
          <a:noFill/>
          <a:ln>
            <a:noFill/>
          </a:ln>
        </p:spPr>
      </p:pic>
      <p:sp>
        <p:nvSpPr>
          <p:cNvPr id="218" name="Google Shape;218;p7"/>
          <p:cNvSpPr txBox="1">
            <a:spLocks noGrp="1"/>
          </p:cNvSpPr>
          <p:nvPr>
            <p:ph type="body" idx="1"/>
          </p:nvPr>
        </p:nvSpPr>
        <p:spPr>
          <a:xfrm>
            <a:off x="329870" y="1025525"/>
            <a:ext cx="8998800" cy="583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560"/>
              <a:buFont typeface="Noto Sans Symbols"/>
              <a:buChar char="►"/>
            </a:pPr>
            <a:r>
              <a:rPr lang="en-US" sz="3200" b="0" i="0" u="none" strike="noStrike" cap="none">
                <a:solidFill>
                  <a:srgbClr val="404040"/>
                </a:solidFill>
                <a:latin typeface="Trebuchet MS"/>
                <a:ea typeface="Trebuchet MS"/>
                <a:cs typeface="Trebuchet MS"/>
                <a:sym typeface="Trebuchet MS"/>
              </a:rPr>
              <a:t>Raz-kids是由會長夫人及英語老師共同推薦，是全世界最多人使用的英語閱讀網站，最大的特色是可以聽、讀、作測驗、錄音，且螺旋式的加深加廣，是國際學校普遍的補充教材，目前屏東縣只有本校使用。</a:t>
            </a:r>
            <a:endParaRPr/>
          </a:p>
          <a:p>
            <a:pPr marL="342900" marR="0" lvl="0" indent="-3429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2560"/>
              <a:buFont typeface="Noto Sans Symbols"/>
              <a:buChar char="►"/>
            </a:pPr>
            <a:r>
              <a:rPr lang="en-US" sz="3200" b="0" i="0" u="none" strike="noStrike" cap="none">
                <a:solidFill>
                  <a:srgbClr val="404040"/>
                </a:solidFill>
                <a:latin typeface="Trebuchet MS"/>
                <a:ea typeface="Trebuchet MS"/>
                <a:cs typeface="Trebuchet MS"/>
                <a:sym typeface="Trebuchet MS"/>
              </a:rPr>
              <a:t>本校免費印製認證護照給學生，並招募小志工，每周二辦理Raz認證，讓學生依據自己的進度前進。</a:t>
            </a:r>
            <a:endParaRPr/>
          </a:p>
          <a:p>
            <a:pPr marL="342900" marR="0" lvl="0" indent="-3429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2560"/>
              <a:buFont typeface="Noto Sans Symbols"/>
              <a:buChar char="►"/>
            </a:pPr>
            <a:r>
              <a:rPr lang="en-US" sz="3200" b="0" i="0" u="none" strike="noStrike" cap="none">
                <a:solidFill>
                  <a:srgbClr val="0202CE"/>
                </a:solidFill>
                <a:latin typeface="Trebuchet MS"/>
                <a:ea typeface="Trebuchet MS"/>
                <a:cs typeface="Trebuchet MS"/>
                <a:sym typeface="Trebuchet MS"/>
              </a:rPr>
              <a:t>每生一年200元，由註冊代收代辦費收取，其餘多出</a:t>
            </a:r>
            <a:r>
              <a:rPr lang="en-US" sz="3200">
                <a:solidFill>
                  <a:srgbClr val="0202CE"/>
                </a:solidFill>
              </a:rPr>
              <a:t>900元</a:t>
            </a:r>
            <a:r>
              <a:rPr lang="en-US" sz="3200" b="0" i="0" u="none" strike="noStrike" cap="none">
                <a:solidFill>
                  <a:srgbClr val="0202CE"/>
                </a:solidFill>
                <a:latin typeface="Trebuchet MS"/>
                <a:ea typeface="Trebuchet MS"/>
                <a:cs typeface="Trebuchet MS"/>
                <a:sym typeface="Trebuchet MS"/>
              </a:rPr>
              <a:t>由家長會或顧問費支付。</a:t>
            </a:r>
            <a:endParaRPr/>
          </a:p>
        </p:txBody>
      </p:sp>
      <p:pic>
        <p:nvPicPr>
          <p:cNvPr id="219" name="Google Shape;219;p7"/>
          <p:cNvPicPr preferRelativeResize="0"/>
          <p:nvPr/>
        </p:nvPicPr>
        <p:blipFill rotWithShape="1">
          <a:blip r:embed="rId4">
            <a:alphaModFix/>
          </a:blip>
          <a:srcRect l="-5751" t="3291" r="5751" b="-3290"/>
          <a:stretch/>
        </p:blipFill>
        <p:spPr>
          <a:xfrm>
            <a:off x="8280400" y="2879725"/>
            <a:ext cx="3335337" cy="388143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Google Shape;224;p8"/>
          <p:cNvSpPr txBox="1">
            <a:spLocks noGrp="1"/>
          </p:cNvSpPr>
          <p:nvPr>
            <p:ph type="title"/>
          </p:nvPr>
        </p:nvSpPr>
        <p:spPr>
          <a:xfrm>
            <a:off x="1828800" y="187325"/>
            <a:ext cx="10515600" cy="13255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5400"/>
              <a:buFont typeface="Trebuchet MS"/>
              <a:buNone/>
            </a:pPr>
            <a:r>
              <a:rPr lang="en-US" sz="5400" b="0" i="0" u="none">
                <a:solidFill>
                  <a:srgbClr val="FF0000"/>
                </a:solidFill>
                <a:latin typeface="Trebuchet MS"/>
                <a:ea typeface="Trebuchet MS"/>
                <a:cs typeface="Trebuchet MS"/>
                <a:sym typeface="Trebuchet MS"/>
              </a:rPr>
              <a:t>110年中秋節致贈月餅禮盒概算</a:t>
            </a:r>
            <a:endParaRPr/>
          </a:p>
        </p:txBody>
      </p:sp>
      <p:pic>
        <p:nvPicPr>
          <p:cNvPr id="225" name="Google Shape;225;p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646237" cy="1025525"/>
          </a:xfrm>
          <a:prstGeom prst="rect">
            <a:avLst/>
          </a:prstGeom>
          <a:noFill/>
          <a:ln>
            <a:noFill/>
          </a:ln>
        </p:spPr>
      </p:pic>
      <p:sp>
        <p:nvSpPr>
          <p:cNvPr id="226" name="Google Shape;226;p8"/>
          <p:cNvSpPr txBox="1">
            <a:spLocks noGrp="1"/>
          </p:cNvSpPr>
          <p:nvPr>
            <p:ph type="body" idx="1"/>
          </p:nvPr>
        </p:nvSpPr>
        <p:spPr>
          <a:xfrm>
            <a:off x="677862" y="1905000"/>
            <a:ext cx="8053387" cy="4137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560"/>
              <a:buFont typeface="Noto Sans Symbols"/>
              <a:buNone/>
            </a:pPr>
            <a:r>
              <a:rPr lang="en-US" sz="3200" b="0" i="0" u="none" strike="noStrike" cap="none">
                <a:solidFill>
                  <a:srgbClr val="404040"/>
                </a:solidFill>
                <a:latin typeface="Trebuchet MS"/>
                <a:ea typeface="Trebuchet MS"/>
                <a:cs typeface="Trebuchet MS"/>
                <a:sym typeface="Trebuchet MS"/>
              </a:rPr>
              <a:t>訂購許委員弘彥店售之月餅禮盒致贈志工，訂購80盒以上每盒特價339元</a:t>
            </a:r>
            <a:endParaRPr/>
          </a:p>
          <a:p>
            <a:pPr marL="342900" marR="0" lvl="0" indent="-18034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2560"/>
              <a:buFont typeface="Noto Sans Symbols"/>
              <a:buNone/>
            </a:pPr>
            <a:endParaRPr sz="3200" b="0" i="0" u="none">
              <a:solidFill>
                <a:srgbClr val="404040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pic>
        <p:nvPicPr>
          <p:cNvPr id="227" name="Google Shape;227;p8"/>
          <p:cNvPicPr preferRelativeResize="0"/>
          <p:nvPr/>
        </p:nvPicPr>
        <p:blipFill rotWithShape="1">
          <a:blip r:embed="rId4">
            <a:alphaModFix/>
          </a:blip>
          <a:srcRect l="-5751" t="3291" r="5751" b="-3290"/>
          <a:stretch/>
        </p:blipFill>
        <p:spPr>
          <a:xfrm>
            <a:off x="8280400" y="2879725"/>
            <a:ext cx="3335337" cy="3881437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228" name="Google Shape;228;p8"/>
          <p:cNvGraphicFramePr/>
          <p:nvPr/>
        </p:nvGraphicFramePr>
        <p:xfrm>
          <a:off x="1225550" y="3349625"/>
          <a:ext cx="5072050" cy="1737830"/>
        </p:xfrm>
        <a:graphic>
          <a:graphicData uri="http://schemas.openxmlformats.org/drawingml/2006/table">
            <a:tbl>
              <a:tblPr>
                <a:noFill/>
                <a:tableStyleId>{B5C2C507-4CCE-4222-8EFE-2ABCDFDE29DF}</a:tableStyleId>
              </a:tblPr>
              <a:tblGrid>
                <a:gridCol w="22177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699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843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7942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>
                        <a:solidFill>
                          <a:schemeClr val="dk1"/>
                        </a:solidFill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</a:txBody>
                  <a:tcPr marL="91450" marR="91450" marT="45650" marB="45650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ts val="3200"/>
                        <a:buFont typeface="Trebuchet MS"/>
                        <a:buNone/>
                      </a:pPr>
                      <a:r>
                        <a:rPr lang="en-US" sz="3200" b="1" i="0" u="none">
                          <a:solidFill>
                            <a:srgbClr val="FFFFFF"/>
                          </a:solidFill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數量</a:t>
                      </a:r>
                      <a:endParaRPr/>
                    </a:p>
                  </a:txBody>
                  <a:tcPr marL="91450" marR="91450" marT="45650" marB="45650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ts val="3200"/>
                        <a:buFont typeface="Trebuchet MS"/>
                        <a:buNone/>
                      </a:pPr>
                      <a:r>
                        <a:rPr lang="en-US" sz="3200" b="1" i="0" u="none">
                          <a:solidFill>
                            <a:srgbClr val="FFFFFF"/>
                          </a:solidFill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金額</a:t>
                      </a:r>
                      <a:endParaRPr/>
                    </a:p>
                  </a:txBody>
                  <a:tcPr marL="91450" marR="91450" marT="45650" marB="45650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778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3200"/>
                        <a:buFont typeface="Trebuchet MS"/>
                        <a:buNone/>
                      </a:pPr>
                      <a:r>
                        <a:rPr lang="en-US" sz="3200" b="0" i="0" u="none">
                          <a:solidFill>
                            <a:srgbClr val="000000"/>
                          </a:solidFill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志工</a:t>
                      </a:r>
                      <a:endParaRPr/>
                    </a:p>
                  </a:txBody>
                  <a:tcPr marL="91450" marR="91450" marT="45650" marB="45650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BE9C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3200"/>
                        <a:buFont typeface="Trebuchet MS"/>
                        <a:buNone/>
                      </a:pPr>
                      <a:r>
                        <a:rPr lang="en-US" sz="3200" b="0" i="0" u="none">
                          <a:solidFill>
                            <a:srgbClr val="000000"/>
                          </a:solidFill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80</a:t>
                      </a:r>
                      <a:endParaRPr/>
                    </a:p>
                  </a:txBody>
                  <a:tcPr marL="91450" marR="91450" marT="45650" marB="45650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BE9C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AD4D12"/>
                        </a:buClr>
                        <a:buSzPts val="3200"/>
                        <a:buFont typeface="Trebuchet MS"/>
                        <a:buNone/>
                      </a:pPr>
                      <a:r>
                        <a:rPr lang="en-US" sz="3200" b="0" i="0" u="none">
                          <a:solidFill>
                            <a:srgbClr val="AD4D12"/>
                          </a:solidFill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27,120</a:t>
                      </a:r>
                      <a:endParaRPr/>
                    </a:p>
                  </a:txBody>
                  <a:tcPr marL="91450" marR="91450" marT="45650" marB="45650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BE9C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7942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>
                        <a:solidFill>
                          <a:schemeClr val="dk1"/>
                        </a:solidFill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</a:txBody>
                  <a:tcPr marL="91450" marR="91450" marT="45650" marB="45650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EF4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3200"/>
                        <a:buFont typeface="Trebuchet MS"/>
                        <a:buNone/>
                      </a:pPr>
                      <a:r>
                        <a:rPr lang="en-US" sz="3200" b="0" i="0" u="none">
                          <a:solidFill>
                            <a:srgbClr val="000000"/>
                          </a:solidFill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總計</a:t>
                      </a:r>
                      <a:endParaRPr/>
                    </a:p>
                  </a:txBody>
                  <a:tcPr marL="91450" marR="91450" marT="45650" marB="45650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EF4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0000"/>
                        </a:buClr>
                        <a:buSzPts val="3200"/>
                        <a:buFont typeface="Trebuchet MS"/>
                        <a:buNone/>
                      </a:pPr>
                      <a:r>
                        <a:rPr lang="en-US" sz="3200" b="0" i="0" u="none">
                          <a:solidFill>
                            <a:srgbClr val="FF0000"/>
                          </a:solidFill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27,120</a:t>
                      </a:r>
                      <a:endParaRPr/>
                    </a:p>
                  </a:txBody>
                  <a:tcPr marL="91450" marR="91450" marT="45650" marB="45650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EF4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p9"/>
          <p:cNvSpPr txBox="1">
            <a:spLocks noGrp="1"/>
          </p:cNvSpPr>
          <p:nvPr>
            <p:ph type="title"/>
          </p:nvPr>
        </p:nvSpPr>
        <p:spPr>
          <a:xfrm>
            <a:off x="677862" y="1193800"/>
            <a:ext cx="10515600" cy="13255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5400"/>
              <a:buFont typeface="Trebuchet MS"/>
              <a:buNone/>
            </a:pPr>
            <a:r>
              <a:rPr lang="en-US" sz="5400" b="0" i="0" u="none">
                <a:solidFill>
                  <a:srgbClr val="FF0000"/>
                </a:solidFill>
                <a:latin typeface="Trebuchet MS"/>
                <a:ea typeface="Trebuchet MS"/>
                <a:cs typeface="Trebuchet MS"/>
                <a:sym typeface="Trebuchet MS"/>
              </a:rPr>
              <a:t>110學年度校慶概算</a:t>
            </a:r>
            <a:endParaRPr/>
          </a:p>
        </p:txBody>
      </p:sp>
      <p:pic>
        <p:nvPicPr>
          <p:cNvPr id="234" name="Google Shape;234;p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646237" cy="10255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35" name="Google Shape;235;p9"/>
          <p:cNvPicPr preferRelativeResize="0"/>
          <p:nvPr/>
        </p:nvPicPr>
        <p:blipFill rotWithShape="1">
          <a:blip r:embed="rId4">
            <a:alphaModFix/>
          </a:blip>
          <a:srcRect l="-5751" t="3291" r="5751" b="-3290"/>
          <a:stretch/>
        </p:blipFill>
        <p:spPr>
          <a:xfrm>
            <a:off x="8280400" y="2879725"/>
            <a:ext cx="3335337" cy="3881437"/>
          </a:xfrm>
          <a:prstGeom prst="rect">
            <a:avLst/>
          </a:prstGeom>
          <a:noFill/>
          <a:ln>
            <a:noFill/>
          </a:ln>
        </p:spPr>
      </p:pic>
      <p:sp>
        <p:nvSpPr>
          <p:cNvPr id="236" name="Google Shape;236;p9"/>
          <p:cNvSpPr txBox="1">
            <a:spLocks noGrp="1"/>
          </p:cNvSpPr>
          <p:nvPr>
            <p:ph type="body" idx="1"/>
          </p:nvPr>
        </p:nvSpPr>
        <p:spPr>
          <a:xfrm>
            <a:off x="677862" y="2160587"/>
            <a:ext cx="8596312" cy="38814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520"/>
              <a:buFont typeface="Noto Sans Symbols"/>
              <a:buChar char="►"/>
            </a:pPr>
            <a:r>
              <a:rPr lang="en-US" sz="4400" b="0" i="0" u="none">
                <a:solidFill>
                  <a:srgbClr val="404040"/>
                </a:solidFill>
                <a:latin typeface="Trebuchet MS"/>
                <a:ea typeface="Trebuchet MS"/>
                <a:cs typeface="Trebuchet MS"/>
                <a:sym typeface="Trebuchet MS"/>
              </a:rPr>
              <a:t>漢宗主任報告</a:t>
            </a:r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41" name="Google Shape;241;ged9ca4d6ca_0_14"/>
          <p:cNvGraphicFramePr/>
          <p:nvPr>
            <p:extLst>
              <p:ext uri="{D42A27DB-BD31-4B8C-83A1-F6EECF244321}">
                <p14:modId xmlns:p14="http://schemas.microsoft.com/office/powerpoint/2010/main" val="810154323"/>
              </p:ext>
            </p:extLst>
          </p:nvPr>
        </p:nvGraphicFramePr>
        <p:xfrm>
          <a:off x="152400" y="152400"/>
          <a:ext cx="9887893" cy="6644800"/>
        </p:xfrm>
        <a:graphic>
          <a:graphicData uri="http://schemas.openxmlformats.org/drawingml/2006/table">
            <a:tbl>
              <a:tblPr>
                <a:noFill/>
                <a:tableStyleId>{B5C2C507-4CCE-4222-8EFE-2ABCDFDE29DF}</a:tableStyleId>
              </a:tblPr>
              <a:tblGrid>
                <a:gridCol w="160397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4405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3981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2303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14217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478133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556711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560727">
                <a:tc gridSpan="7"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800"/>
                        <a:t>屏東縣潮和國民小學110學年度校慶運動會經費概算表</a:t>
                      </a:r>
                      <a:endParaRPr sz="2800"/>
                    </a:p>
                  </a:txBody>
                  <a:tcPr marL="91425" marR="91425" marT="91425" marB="91425">
                    <a:lnR w="126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</a:tcPr>
                </a:tc>
                <a:tc hMerge="1">
                  <a:txBody>
                    <a:bodyPr/>
                    <a:lstStyle/>
                    <a:p>
                      <a:endParaRPr lang="zh-TW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53256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800"/>
                        <a:t>項次</a:t>
                      </a:r>
                      <a:endParaRPr sz="280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800"/>
                        <a:t>品名</a:t>
                      </a:r>
                      <a:endParaRPr sz="280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800"/>
                        <a:t>數量</a:t>
                      </a:r>
                      <a:endParaRPr sz="280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800"/>
                        <a:t>單位</a:t>
                      </a:r>
                      <a:endParaRPr sz="280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800"/>
                        <a:t>單價</a:t>
                      </a:r>
                      <a:endParaRPr sz="280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800"/>
                        <a:t>總價</a:t>
                      </a:r>
                      <a:endParaRPr sz="280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800"/>
                        <a:t>備註</a:t>
                      </a:r>
                      <a:endParaRPr sz="2800"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60727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800"/>
                        <a:t>一</a:t>
                      </a:r>
                      <a:endParaRPr sz="2800"/>
                    </a:p>
                  </a:txBody>
                  <a:tcPr marL="91425" marR="91425" marT="91425" marB="91425"/>
                </a:tc>
                <a:tc gridSpan="4"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800"/>
                        <a:t>典禮台與會場佈置用具</a:t>
                      </a:r>
                      <a:endParaRPr sz="2800"/>
                    </a:p>
                  </a:txBody>
                  <a:tcPr marL="91425" marR="91425" marT="91425" marB="91425"/>
                </a:tc>
                <a:tc hMerge="1">
                  <a:txBody>
                    <a:bodyPr/>
                    <a:lstStyle/>
                    <a:p>
                      <a:endParaRPr lang="zh-TW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800"/>
                        <a:t>24,200</a:t>
                      </a:r>
                      <a:endParaRPr sz="280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800"/>
                        <a:t>　</a:t>
                      </a:r>
                      <a:endParaRPr sz="2800"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60727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800"/>
                        <a:t>二</a:t>
                      </a:r>
                      <a:endParaRPr sz="2800"/>
                    </a:p>
                  </a:txBody>
                  <a:tcPr marL="91425" marR="91425" marT="91425" marB="91425"/>
                </a:tc>
                <a:tc gridSpan="4"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800"/>
                        <a:t>比賽用器材</a:t>
                      </a:r>
                      <a:endParaRPr sz="2800"/>
                    </a:p>
                  </a:txBody>
                  <a:tcPr marL="91425" marR="91425" marT="91425" marB="91425"/>
                </a:tc>
                <a:tc hMerge="1">
                  <a:txBody>
                    <a:bodyPr/>
                    <a:lstStyle/>
                    <a:p>
                      <a:endParaRPr lang="zh-TW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800"/>
                        <a:t>2,200</a:t>
                      </a:r>
                      <a:endParaRPr sz="280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800"/>
                        <a:t>　</a:t>
                      </a:r>
                      <a:endParaRPr sz="2800"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60727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800"/>
                        <a:t>三</a:t>
                      </a:r>
                      <a:endParaRPr sz="2800"/>
                    </a:p>
                  </a:txBody>
                  <a:tcPr marL="91425" marR="91425" marT="91425" marB="91425"/>
                </a:tc>
                <a:tc gridSpan="4"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800"/>
                        <a:t>獎(禮)品</a:t>
                      </a:r>
                      <a:endParaRPr sz="2800"/>
                    </a:p>
                  </a:txBody>
                  <a:tcPr marL="91425" marR="91425" marT="91425" marB="91425"/>
                </a:tc>
                <a:tc hMerge="1">
                  <a:txBody>
                    <a:bodyPr/>
                    <a:lstStyle/>
                    <a:p>
                      <a:endParaRPr lang="zh-TW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800"/>
                        <a:t>105,715</a:t>
                      </a:r>
                      <a:endParaRPr sz="280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800"/>
                        <a:t>　</a:t>
                      </a:r>
                      <a:endParaRPr sz="2800"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13602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800"/>
                        <a:t>四</a:t>
                      </a:r>
                      <a:endParaRPr sz="2800"/>
                    </a:p>
                  </a:txBody>
                  <a:tcPr marL="91425" marR="91425" marT="91425" marB="91425"/>
                </a:tc>
                <a:tc gridSpan="4"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800"/>
                        <a:t>雜支</a:t>
                      </a:r>
                      <a:endParaRPr sz="2800"/>
                    </a:p>
                  </a:txBody>
                  <a:tcPr marL="91425" marR="91425" marT="91425" marB="91425"/>
                </a:tc>
                <a:tc hMerge="1">
                  <a:txBody>
                    <a:bodyPr/>
                    <a:lstStyle/>
                    <a:p>
                      <a:endParaRPr lang="zh-TW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800"/>
                        <a:t>9,000</a:t>
                      </a:r>
                      <a:endParaRPr sz="280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800"/>
                        <a:t>　</a:t>
                      </a:r>
                      <a:endParaRPr sz="2800"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953256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800"/>
                        <a:t>四~1</a:t>
                      </a:r>
                      <a:endParaRPr sz="280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800"/>
                        <a:t>雜支</a:t>
                      </a:r>
                      <a:endParaRPr sz="280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800"/>
                        <a:t>1</a:t>
                      </a:r>
                      <a:endParaRPr sz="280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800"/>
                        <a:t>式</a:t>
                      </a:r>
                      <a:endParaRPr sz="280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800"/>
                        <a:t>5,000</a:t>
                      </a:r>
                      <a:endParaRPr sz="280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800"/>
                        <a:t>5,000</a:t>
                      </a:r>
                      <a:endParaRPr sz="280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800"/>
                        <a:t>　</a:t>
                      </a:r>
                      <a:endParaRPr sz="2800"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953256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800"/>
                        <a:t>四~2</a:t>
                      </a:r>
                      <a:endParaRPr sz="280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800"/>
                        <a:t>服務生餐盒</a:t>
                      </a:r>
                      <a:endParaRPr sz="280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800"/>
                        <a:t>80</a:t>
                      </a:r>
                      <a:endParaRPr sz="280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800"/>
                        <a:t>個</a:t>
                      </a:r>
                      <a:endParaRPr sz="280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800"/>
                        <a:t>50</a:t>
                      </a:r>
                      <a:endParaRPr sz="280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800"/>
                        <a:t>4,000</a:t>
                      </a:r>
                      <a:endParaRPr sz="280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800"/>
                        <a:t>　</a:t>
                      </a:r>
                      <a:endParaRPr sz="2800"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613602">
                <a:tc gridSpan="5"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800"/>
                        <a:t>合計</a:t>
                      </a:r>
                      <a:endParaRPr sz="2800"/>
                    </a:p>
                  </a:txBody>
                  <a:tcPr marL="91425" marR="91425" marT="91425" marB="91425">
                    <a:lnR w="7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</a:tcPr>
                </a:tc>
                <a:tc hMerge="1">
                  <a:txBody>
                    <a:bodyPr/>
                    <a:lstStyle/>
                    <a:p>
                      <a:endParaRPr lang="zh-TW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800"/>
                        <a:t>141,115</a:t>
                      </a:r>
                      <a:endParaRPr sz="2800"/>
                    </a:p>
                  </a:txBody>
                  <a:tcPr marL="91425" marR="91425" marT="91425" marB="91425">
                    <a:lnL w="7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800" dirty="0"/>
                        <a:t>　</a:t>
                      </a:r>
                      <a:endParaRPr sz="2800" dirty="0"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p10"/>
          <p:cNvSpPr txBox="1">
            <a:spLocks noGrp="1"/>
          </p:cNvSpPr>
          <p:nvPr>
            <p:ph type="title"/>
          </p:nvPr>
        </p:nvSpPr>
        <p:spPr>
          <a:xfrm>
            <a:off x="1828800" y="187325"/>
            <a:ext cx="10515600" cy="13255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5400"/>
              <a:buFont typeface="Trebuchet MS"/>
              <a:buNone/>
            </a:pPr>
            <a:r>
              <a:rPr lang="en-US" sz="5400" b="0" i="0" u="none">
                <a:solidFill>
                  <a:srgbClr val="FF0000"/>
                </a:solidFill>
                <a:latin typeface="Trebuchet MS"/>
                <a:ea typeface="Trebuchet MS"/>
                <a:cs typeface="Trebuchet MS"/>
                <a:sym typeface="Trebuchet MS"/>
              </a:rPr>
              <a:t>其他動議</a:t>
            </a:r>
            <a:endParaRPr/>
          </a:p>
        </p:txBody>
      </p:sp>
      <p:pic>
        <p:nvPicPr>
          <p:cNvPr id="247" name="Google Shape;247;p1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646237" cy="10255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48" name="Google Shape;248;p10"/>
          <p:cNvPicPr preferRelativeResize="0"/>
          <p:nvPr/>
        </p:nvPicPr>
        <p:blipFill rotWithShape="1">
          <a:blip r:embed="rId4">
            <a:alphaModFix/>
          </a:blip>
          <a:srcRect l="-5751" t="3291" r="5751" b="-3290"/>
          <a:stretch/>
        </p:blipFill>
        <p:spPr>
          <a:xfrm>
            <a:off x="8280400" y="2879725"/>
            <a:ext cx="3335337" cy="3881437"/>
          </a:xfrm>
          <a:prstGeom prst="rect">
            <a:avLst/>
          </a:prstGeom>
          <a:noFill/>
          <a:ln>
            <a:noFill/>
          </a:ln>
        </p:spPr>
      </p:pic>
      <p:sp>
        <p:nvSpPr>
          <p:cNvPr id="249" name="Google Shape;249;p10"/>
          <p:cNvSpPr txBox="1">
            <a:spLocks noGrp="1"/>
          </p:cNvSpPr>
          <p:nvPr>
            <p:ph type="body" idx="1"/>
          </p:nvPr>
        </p:nvSpPr>
        <p:spPr>
          <a:xfrm>
            <a:off x="677862" y="1025525"/>
            <a:ext cx="8596312" cy="5735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251459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40"/>
              <a:buFont typeface="Noto Sans Symbols"/>
              <a:buNone/>
            </a:pPr>
            <a:endParaRPr sz="1800">
              <a:solidFill>
                <a:srgbClr val="404040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Google Shape;254;p11"/>
          <p:cNvSpPr txBox="1">
            <a:spLocks noGrp="1"/>
          </p:cNvSpPr>
          <p:nvPr>
            <p:ph type="title"/>
          </p:nvPr>
        </p:nvSpPr>
        <p:spPr>
          <a:xfrm>
            <a:off x="677862" y="609600"/>
            <a:ext cx="8596312" cy="132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8000"/>
              <a:buFont typeface="Trebuchet MS"/>
              <a:buNone/>
            </a:pPr>
            <a:r>
              <a:rPr lang="en-US" sz="8000" b="0" i="0" u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rPr>
              <a:t>志工之旅</a:t>
            </a:r>
            <a:endParaRPr/>
          </a:p>
        </p:txBody>
      </p:sp>
      <p:sp>
        <p:nvSpPr>
          <p:cNvPr id="255" name="Google Shape;255;p11"/>
          <p:cNvSpPr txBox="1">
            <a:spLocks noGrp="1"/>
          </p:cNvSpPr>
          <p:nvPr>
            <p:ph type="body" idx="1"/>
          </p:nvPr>
        </p:nvSpPr>
        <p:spPr>
          <a:xfrm>
            <a:off x="677862" y="2160587"/>
            <a:ext cx="8596312" cy="38814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400"/>
              <a:buFont typeface="Noto Sans Symbols"/>
              <a:buChar char="►"/>
            </a:pPr>
            <a:r>
              <a:rPr lang="en-US" sz="5500" b="0" i="0" u="none">
                <a:solidFill>
                  <a:srgbClr val="404040"/>
                </a:solidFill>
                <a:latin typeface="Trebuchet MS"/>
                <a:ea typeface="Trebuchet MS"/>
                <a:cs typeface="Trebuchet MS"/>
                <a:sym typeface="Trebuchet MS"/>
              </a:rPr>
              <a:t>因應疫情停辦</a:t>
            </a:r>
            <a:endParaRPr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Google Shape;260;p12"/>
          <p:cNvSpPr txBox="1">
            <a:spLocks noGrp="1"/>
          </p:cNvSpPr>
          <p:nvPr>
            <p:ph type="title"/>
          </p:nvPr>
        </p:nvSpPr>
        <p:spPr>
          <a:xfrm>
            <a:off x="1455737" y="2505075"/>
            <a:ext cx="6002337" cy="13255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Font typeface="Microsoft JhengHei"/>
              <a:buNone/>
            </a:pPr>
            <a:r>
              <a:rPr lang="en-US" sz="7200" b="1" i="0" u="none">
                <a:solidFill>
                  <a:schemeClr val="accent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感謝您的與會</a:t>
            </a:r>
            <a:endParaRPr/>
          </a:p>
        </p:txBody>
      </p:sp>
      <p:pic>
        <p:nvPicPr>
          <p:cNvPr id="261" name="Google Shape;261;p1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646237" cy="10255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62" name="Google Shape;262;p12"/>
          <p:cNvPicPr preferRelativeResize="0"/>
          <p:nvPr/>
        </p:nvPicPr>
        <p:blipFill rotWithShape="1">
          <a:blip r:embed="rId4">
            <a:alphaModFix/>
          </a:blip>
          <a:srcRect l="-5751" t="3291" r="5751" b="-3290"/>
          <a:stretch/>
        </p:blipFill>
        <p:spPr>
          <a:xfrm>
            <a:off x="8280400" y="2879725"/>
            <a:ext cx="3335337" cy="388143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9" name="Google Shape;139;p2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 l="-5751" t="3291" r="5751" b="-3290"/>
          <a:stretch/>
        </p:blipFill>
        <p:spPr>
          <a:xfrm>
            <a:off x="8280400" y="2879725"/>
            <a:ext cx="3335337" cy="3881437"/>
          </a:xfrm>
          <a:prstGeom prst="rect">
            <a:avLst/>
          </a:prstGeom>
          <a:noFill/>
          <a:ln>
            <a:noFill/>
          </a:ln>
        </p:spPr>
      </p:pic>
      <p:pic>
        <p:nvPicPr>
          <p:cNvPr id="140" name="Google Shape;140;p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0" y="0"/>
            <a:ext cx="1646237" cy="1025525"/>
          </a:xfrm>
          <a:prstGeom prst="rect">
            <a:avLst/>
          </a:prstGeom>
          <a:noFill/>
          <a:ln>
            <a:noFill/>
          </a:ln>
        </p:spPr>
      </p:pic>
      <p:sp>
        <p:nvSpPr>
          <p:cNvPr id="141" name="Google Shape;141;p2"/>
          <p:cNvSpPr txBox="1">
            <a:spLocks noGrp="1"/>
          </p:cNvSpPr>
          <p:nvPr>
            <p:ph type="title"/>
          </p:nvPr>
        </p:nvSpPr>
        <p:spPr>
          <a:xfrm>
            <a:off x="1301750" y="2879725"/>
            <a:ext cx="7140575" cy="132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900"/>
              <a:buFont typeface="Arial"/>
              <a:buNone/>
            </a:pPr>
            <a:r>
              <a:rPr lang="en-US" sz="7900" b="0" i="0" u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林俊亮會長</a:t>
            </a:r>
            <a:endParaRPr/>
          </a:p>
        </p:txBody>
      </p:sp>
      <p:sp>
        <p:nvSpPr>
          <p:cNvPr id="142" name="Google Shape;142;p2"/>
          <p:cNvSpPr txBox="1"/>
          <p:nvPr/>
        </p:nvSpPr>
        <p:spPr>
          <a:xfrm>
            <a:off x="347662" y="1558925"/>
            <a:ext cx="8596312" cy="132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8600"/>
              <a:buFont typeface="Arial"/>
              <a:buNone/>
            </a:pPr>
            <a:r>
              <a:rPr lang="en-US" sz="8600" b="0" i="0" u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主席：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ged9ca4d6ca_0_34"/>
          <p:cNvSpPr txBox="1">
            <a:spLocks noGrp="1"/>
          </p:cNvSpPr>
          <p:nvPr>
            <p:ph type="title"/>
          </p:nvPr>
        </p:nvSpPr>
        <p:spPr>
          <a:xfrm>
            <a:off x="461949" y="1112825"/>
            <a:ext cx="11270100" cy="546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0000"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/>
              <a:buNone/>
            </a:pPr>
            <a:r>
              <a:rPr lang="en-US" sz="6500" dirty="0" err="1">
                <a:latin typeface="Arial"/>
                <a:ea typeface="Arial"/>
                <a:cs typeface="Arial"/>
                <a:sym typeface="Arial"/>
              </a:rPr>
              <a:t>報告</a:t>
            </a:r>
            <a:r>
              <a:rPr lang="en-US" sz="6500" b="0" i="0" u="none" dirty="0" err="1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事項</a:t>
            </a:r>
            <a:r>
              <a:rPr lang="en-US" sz="6500" b="0" i="0" u="none" dirty="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：</a:t>
            </a:r>
            <a:br>
              <a:rPr lang="en-US" sz="6500" b="0" i="0" u="none" dirty="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6500" b="0" i="0" u="none" dirty="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　　</a:t>
            </a:r>
            <a:r>
              <a:rPr lang="en-US" sz="6500" b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		</a:t>
            </a:r>
            <a:r>
              <a:rPr lang="en-US" sz="6500" b="1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委員</a:t>
            </a:r>
            <a:r>
              <a:rPr lang="en-US" sz="4722" b="1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6000元</a:t>
            </a:r>
            <a:br>
              <a:rPr lang="en-US" sz="6500" b="1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6500" b="1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　　		常務委員</a:t>
            </a:r>
            <a:r>
              <a:rPr lang="en-US" sz="4722" b="1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15000元</a:t>
            </a:r>
            <a:br>
              <a:rPr lang="en-US" sz="6500" b="1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6500" b="1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　　		副會長</a:t>
            </a:r>
            <a:r>
              <a:rPr lang="en-US" sz="4722" b="1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25000元</a:t>
            </a:r>
            <a:endParaRPr sz="4722" b="1" dirty="0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/>
              <a:buNone/>
            </a:pPr>
            <a:r>
              <a:rPr lang="en-US" sz="6500" b="1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　　		會長</a:t>
            </a:r>
            <a:r>
              <a:rPr lang="en-US" sz="4722" b="1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50000元</a:t>
            </a:r>
            <a:br>
              <a:rPr lang="en-US" sz="6500" b="1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endParaRPr dirty="0"/>
          </a:p>
        </p:txBody>
      </p:sp>
      <p:pic>
        <p:nvPicPr>
          <p:cNvPr id="148" name="Google Shape;148;ged9ca4d6ca_0_3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646237" cy="10255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49" name="Google Shape;149;ged9ca4d6ca_0_34"/>
          <p:cNvPicPr preferRelativeResize="0"/>
          <p:nvPr/>
        </p:nvPicPr>
        <p:blipFill rotWithShape="1">
          <a:blip r:embed="rId4">
            <a:alphaModFix/>
          </a:blip>
          <a:srcRect l="-5750" t="3290" r="5750" b="-3289"/>
          <a:stretch/>
        </p:blipFill>
        <p:spPr>
          <a:xfrm>
            <a:off x="8280400" y="2879725"/>
            <a:ext cx="3335337" cy="388143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3"/>
          <p:cNvSpPr txBox="1">
            <a:spLocks noGrp="1"/>
          </p:cNvSpPr>
          <p:nvPr>
            <p:ph type="title"/>
          </p:nvPr>
        </p:nvSpPr>
        <p:spPr>
          <a:xfrm>
            <a:off x="461962" y="1112837"/>
            <a:ext cx="10515600" cy="546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0000"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/>
              <a:buNone/>
            </a:pPr>
            <a:r>
              <a:rPr lang="en-US" sz="6500" b="0" i="0" u="none" dirty="0" err="1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討論事項</a:t>
            </a:r>
            <a:r>
              <a:rPr lang="en-US" sz="6500" b="0" i="0" u="none" dirty="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：</a:t>
            </a:r>
            <a:br>
              <a:rPr lang="en-US" sz="6500" b="0" i="0" u="none" dirty="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6500" b="0" i="0" u="none" dirty="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　　</a:t>
            </a:r>
            <a:r>
              <a:rPr lang="en-US" sz="6500" b="1" i="0" u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選舉</a:t>
            </a:r>
            <a:r>
              <a:rPr lang="en-US" sz="6500" b="1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	委員</a:t>
            </a:r>
            <a:r>
              <a:rPr lang="en-US" sz="4722" b="1" i="0" u="none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X33</a:t>
            </a:r>
            <a:br>
              <a:rPr lang="en-US" sz="6500" b="1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6500" b="1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　　			常務委員</a:t>
            </a:r>
            <a:r>
              <a:rPr lang="en-US" sz="4722" b="1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X11</a:t>
            </a:r>
            <a:br>
              <a:rPr lang="en-US" sz="6500" b="1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6500" b="1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　　			副會長</a:t>
            </a:r>
            <a:r>
              <a:rPr lang="en-US" sz="4722" b="1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X5</a:t>
            </a:r>
            <a:br>
              <a:rPr lang="en-US" sz="6500" b="1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6500" b="1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　　			會長</a:t>
            </a:r>
            <a:r>
              <a:rPr lang="en-US" sz="4722" b="1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X1</a:t>
            </a:r>
            <a:br>
              <a:rPr lang="en-US" sz="6500" b="1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endParaRPr dirty="0"/>
          </a:p>
        </p:txBody>
      </p:sp>
      <p:pic>
        <p:nvPicPr>
          <p:cNvPr id="155" name="Google Shape;155;p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646237" cy="10255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56" name="Google Shape;156;p3"/>
          <p:cNvPicPr preferRelativeResize="0"/>
          <p:nvPr/>
        </p:nvPicPr>
        <p:blipFill rotWithShape="1">
          <a:blip r:embed="rId4">
            <a:alphaModFix/>
          </a:blip>
          <a:srcRect l="-5751" t="3291" r="5751" b="-3290"/>
          <a:stretch/>
        </p:blipFill>
        <p:spPr>
          <a:xfrm>
            <a:off x="8280400" y="2879725"/>
            <a:ext cx="3335337" cy="388143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1" name="Google Shape;161;p4"/>
          <p:cNvPicPr preferRelativeResize="0"/>
          <p:nvPr/>
        </p:nvPicPr>
        <p:blipFill rotWithShape="1">
          <a:blip r:embed="rId3">
            <a:alphaModFix/>
          </a:blip>
          <a:srcRect l="12745" r="33606" b="43963"/>
          <a:stretch/>
        </p:blipFill>
        <p:spPr>
          <a:xfrm>
            <a:off x="0" y="3044825"/>
            <a:ext cx="4905375" cy="3843337"/>
          </a:xfrm>
          <a:prstGeom prst="rect">
            <a:avLst/>
          </a:prstGeom>
          <a:noFill/>
          <a:ln>
            <a:noFill/>
          </a:ln>
        </p:spPr>
      </p:pic>
      <p:sp>
        <p:nvSpPr>
          <p:cNvPr id="162" name="Google Shape;162;p4"/>
          <p:cNvSpPr txBox="1">
            <a:spLocks noGrp="1"/>
          </p:cNvSpPr>
          <p:nvPr>
            <p:ph type="ctrTitle"/>
          </p:nvPr>
        </p:nvSpPr>
        <p:spPr>
          <a:xfrm>
            <a:off x="904875" y="1398587"/>
            <a:ext cx="8445500" cy="16462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030A0"/>
              </a:buClr>
              <a:buSzPts val="6000"/>
              <a:buFont typeface="Trebuchet MS"/>
              <a:buNone/>
            </a:pPr>
            <a:r>
              <a:rPr lang="en-US" sz="6000" b="1" i="0" u="none">
                <a:solidFill>
                  <a:srgbClr val="7030A0"/>
                </a:solidFill>
                <a:latin typeface="Trebuchet MS"/>
                <a:ea typeface="Trebuchet MS"/>
                <a:cs typeface="Trebuchet MS"/>
                <a:sym typeface="Trebuchet MS"/>
              </a:rPr>
              <a:t>110學年度潮和國小</a:t>
            </a:r>
            <a:br>
              <a:rPr lang="en-US" sz="6000" b="1" i="0" u="none">
                <a:solidFill>
                  <a:srgbClr val="7030A0"/>
                </a:solidFill>
                <a:latin typeface="Trebuchet MS"/>
                <a:ea typeface="Trebuchet MS"/>
                <a:cs typeface="Trebuchet MS"/>
                <a:sym typeface="Trebuchet MS"/>
              </a:rPr>
            </a:br>
            <a:r>
              <a:rPr lang="en-US" sz="6000" b="1" i="0" u="none">
                <a:solidFill>
                  <a:srgbClr val="7030A0"/>
                </a:solidFill>
                <a:latin typeface="Trebuchet MS"/>
                <a:ea typeface="Trebuchet MS"/>
                <a:cs typeface="Trebuchet MS"/>
                <a:sym typeface="Trebuchet MS"/>
              </a:rPr>
              <a:t>第一次家長委員大會</a:t>
            </a:r>
            <a:endParaRPr/>
          </a:p>
        </p:txBody>
      </p:sp>
      <p:sp>
        <p:nvSpPr>
          <p:cNvPr id="163" name="Google Shape;163;p4"/>
          <p:cNvSpPr txBox="1">
            <a:spLocks noGrp="1"/>
          </p:cNvSpPr>
          <p:nvPr>
            <p:ph type="subTitle" idx="1"/>
          </p:nvPr>
        </p:nvSpPr>
        <p:spPr>
          <a:xfrm>
            <a:off x="1506537" y="4051300"/>
            <a:ext cx="7767637" cy="1096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40"/>
              <a:buNone/>
            </a:pPr>
            <a:r>
              <a:rPr lang="en-US" sz="1800" b="0" i="0" u="none">
                <a:solidFill>
                  <a:srgbClr val="7F7F7F"/>
                </a:solidFill>
                <a:latin typeface="Trebuchet MS"/>
                <a:ea typeface="Trebuchet MS"/>
                <a:cs typeface="Trebuchet MS"/>
                <a:sym typeface="Trebuchet MS"/>
              </a:rPr>
              <a:t>109年9月24日</a:t>
            </a:r>
            <a:endParaRPr/>
          </a:p>
        </p:txBody>
      </p:sp>
      <p:pic>
        <p:nvPicPr>
          <p:cNvPr id="164" name="Google Shape;164;p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391775" y="96837"/>
            <a:ext cx="1646237" cy="10255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5"/>
          <p:cNvSpPr txBox="1">
            <a:spLocks noGrp="1"/>
          </p:cNvSpPr>
          <p:nvPr>
            <p:ph type="title"/>
          </p:nvPr>
        </p:nvSpPr>
        <p:spPr>
          <a:xfrm>
            <a:off x="461962" y="1333500"/>
            <a:ext cx="10515600" cy="40052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Font typeface="Arial"/>
              <a:buNone/>
            </a:pPr>
            <a:r>
              <a:rPr lang="en-US" sz="7200" b="0" i="0" u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討論事項：</a:t>
            </a:r>
            <a:br>
              <a:rPr lang="en-US" sz="7200" b="0" i="0" u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7200" b="0" i="0" u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　　</a:t>
            </a:r>
            <a:r>
              <a:rPr lang="en-US" sz="72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校務報告</a:t>
            </a:r>
            <a:br>
              <a:rPr lang="en-US" sz="72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72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　　會務報告</a:t>
            </a:r>
            <a:endParaRPr/>
          </a:p>
        </p:txBody>
      </p:sp>
      <p:pic>
        <p:nvPicPr>
          <p:cNvPr id="170" name="Google Shape;170;p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646237" cy="10255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71" name="Google Shape;171;p5"/>
          <p:cNvPicPr preferRelativeResize="0"/>
          <p:nvPr/>
        </p:nvPicPr>
        <p:blipFill rotWithShape="1">
          <a:blip r:embed="rId4">
            <a:alphaModFix/>
          </a:blip>
          <a:srcRect l="-5751" t="3291" r="5751" b="-3290"/>
          <a:stretch/>
        </p:blipFill>
        <p:spPr>
          <a:xfrm>
            <a:off x="8280400" y="2879725"/>
            <a:ext cx="3335337" cy="388143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ged9ca4d6ca_0_40"/>
          <p:cNvSpPr txBox="1">
            <a:spLocks noGrp="1"/>
          </p:cNvSpPr>
          <p:nvPr>
            <p:ph type="title"/>
          </p:nvPr>
        </p:nvSpPr>
        <p:spPr>
          <a:xfrm>
            <a:off x="677862" y="609600"/>
            <a:ext cx="8596200" cy="13209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chemeClr val="accent2"/>
                </a:solidFill>
              </a:rPr>
              <a:t>家長委員會收支明細表(目前結餘：170,987元)</a:t>
            </a:r>
            <a:endParaRPr>
              <a:solidFill>
                <a:schemeClr val="accent2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chemeClr val="accent2"/>
                </a:solidFill>
              </a:rPr>
              <a:t>顧問費收支明細表(目前結餘：  29,246元)</a:t>
            </a:r>
            <a:endParaRPr>
              <a:solidFill>
                <a:schemeClr val="accent2"/>
              </a:solidFill>
            </a:endParaRPr>
          </a:p>
        </p:txBody>
      </p:sp>
      <p:sp>
        <p:nvSpPr>
          <p:cNvPr id="177" name="Google Shape;177;ged9ca4d6ca_0_40"/>
          <p:cNvSpPr txBox="1">
            <a:spLocks noGrp="1"/>
          </p:cNvSpPr>
          <p:nvPr>
            <p:ph type="body" idx="1"/>
          </p:nvPr>
        </p:nvSpPr>
        <p:spPr>
          <a:xfrm>
            <a:off x="677862" y="2160587"/>
            <a:ext cx="8596200" cy="38814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5400"/>
              <a:t>請參考紙本</a:t>
            </a:r>
            <a:endParaRPr sz="540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ged9ca4d6ca_0_0"/>
          <p:cNvSpPr txBox="1">
            <a:spLocks noGrp="1"/>
          </p:cNvSpPr>
          <p:nvPr>
            <p:ph type="title"/>
          </p:nvPr>
        </p:nvSpPr>
        <p:spPr>
          <a:xfrm>
            <a:off x="677334" y="609600"/>
            <a:ext cx="8596800" cy="13209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aphicFrame>
        <p:nvGraphicFramePr>
          <p:cNvPr id="183" name="Google Shape;183;ged9ca4d6ca_0_0"/>
          <p:cNvGraphicFramePr/>
          <p:nvPr/>
        </p:nvGraphicFramePr>
        <p:xfrm>
          <a:off x="152400" y="152400"/>
          <a:ext cx="11931000" cy="6633002"/>
        </p:xfrm>
        <a:graphic>
          <a:graphicData uri="http://schemas.openxmlformats.org/drawingml/2006/table">
            <a:tbl>
              <a:tblPr>
                <a:noFill/>
                <a:tableStyleId>{B5C2C507-4CCE-4222-8EFE-2ABCDFDE29DF}</a:tableStyleId>
              </a:tblPr>
              <a:tblGrid>
                <a:gridCol w="19885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885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9885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9885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9885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9885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784375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400"/>
                    </a:p>
                  </a:txBody>
                  <a:tcPr marL="28575" marR="28575" marT="19050" marB="19050" anchor="b">
                    <a:lnL w="94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4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4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4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400"/>
                    </a:p>
                  </a:txBody>
                  <a:tcPr marL="28575" marR="28575" marT="19050" marB="19050" anchor="b">
                    <a:lnL w="94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4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4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4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/>
                        <a:t>班級數</a:t>
                      </a:r>
                      <a:endParaRPr sz="2400"/>
                    </a:p>
                  </a:txBody>
                  <a:tcPr marL="28575" marR="28575" marT="19050" marB="19050" anchor="b">
                    <a:lnL w="94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4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4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4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dirty="0"/>
                        <a:t>男</a:t>
                      </a:r>
                      <a:endParaRPr sz="2400" dirty="0"/>
                    </a:p>
                  </a:txBody>
                  <a:tcPr marL="28575" marR="28575" marT="19050" marB="19050" anchor="b">
                    <a:lnL w="94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4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4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4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/>
                        <a:t>女</a:t>
                      </a:r>
                      <a:endParaRPr sz="2400"/>
                    </a:p>
                  </a:txBody>
                  <a:tcPr marL="28575" marR="28575" marT="19050" marB="19050" anchor="b">
                    <a:lnL w="94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4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4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4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/>
                        <a:t>學生數</a:t>
                      </a:r>
                      <a:endParaRPr sz="2400"/>
                    </a:p>
                  </a:txBody>
                  <a:tcPr marL="28575" marR="28575" marT="19050" marB="19050" anchor="b">
                    <a:lnL w="94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4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4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4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11275"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/>
                        <a:t>110學年度入學</a:t>
                      </a:r>
                      <a:endParaRPr sz="2400"/>
                    </a:p>
                  </a:txBody>
                  <a:tcPr marL="28575" marR="28575" marT="19050" marB="19050" anchor="b">
                    <a:lnL w="94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4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4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4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/>
                        <a:t>一年級</a:t>
                      </a:r>
                      <a:endParaRPr sz="2400"/>
                    </a:p>
                  </a:txBody>
                  <a:tcPr marL="28575" marR="28575" marT="19050" marB="19050" anchor="b">
                    <a:lnL w="94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4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4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4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/>
                        <a:t>4</a:t>
                      </a:r>
                      <a:endParaRPr sz="2400"/>
                    </a:p>
                  </a:txBody>
                  <a:tcPr marL="28575" marR="28575" marT="19050" marB="19050" anchor="b">
                    <a:lnL w="94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4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4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4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/>
                        <a:t>68</a:t>
                      </a:r>
                      <a:endParaRPr sz="2400"/>
                    </a:p>
                  </a:txBody>
                  <a:tcPr marL="28575" marR="28575" marT="19050" marB="19050" anchor="b">
                    <a:lnL w="94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4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4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4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/>
                        <a:t>47</a:t>
                      </a:r>
                      <a:endParaRPr sz="2400"/>
                    </a:p>
                  </a:txBody>
                  <a:tcPr marL="28575" marR="28575" marT="19050" marB="19050" anchor="b">
                    <a:lnL w="94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4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4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4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/>
                        <a:t>115</a:t>
                      </a:r>
                      <a:endParaRPr sz="2400"/>
                    </a:p>
                  </a:txBody>
                  <a:tcPr marL="28575" marR="28575" marT="19050" marB="19050" anchor="b">
                    <a:lnL w="94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4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4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4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11275"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/>
                        <a:t>109學年度入學</a:t>
                      </a:r>
                      <a:endParaRPr sz="2400"/>
                    </a:p>
                  </a:txBody>
                  <a:tcPr marL="28575" marR="28575" marT="19050" marB="19050" anchor="b">
                    <a:lnL w="94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4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4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4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/>
                        <a:t>二年級</a:t>
                      </a:r>
                      <a:endParaRPr sz="2400"/>
                    </a:p>
                  </a:txBody>
                  <a:tcPr marL="28575" marR="28575" marT="19050" marB="19050" anchor="b">
                    <a:lnL w="94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4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4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4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/>
                        <a:t>3</a:t>
                      </a:r>
                      <a:endParaRPr sz="2400"/>
                    </a:p>
                  </a:txBody>
                  <a:tcPr marL="28575" marR="28575" marT="19050" marB="19050" anchor="b">
                    <a:lnL w="94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4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4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4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/>
                        <a:t>36</a:t>
                      </a:r>
                      <a:endParaRPr sz="2400"/>
                    </a:p>
                  </a:txBody>
                  <a:tcPr marL="28575" marR="28575" marT="19050" marB="19050" anchor="b">
                    <a:lnL w="94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4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4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4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dirty="0"/>
                        <a:t>47</a:t>
                      </a:r>
                      <a:endParaRPr sz="2400" dirty="0"/>
                    </a:p>
                  </a:txBody>
                  <a:tcPr marL="28575" marR="28575" marT="19050" marB="19050" anchor="b">
                    <a:lnL w="94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4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4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4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/>
                        <a:t>83</a:t>
                      </a:r>
                      <a:endParaRPr sz="2400"/>
                    </a:p>
                  </a:txBody>
                  <a:tcPr marL="28575" marR="28575" marT="19050" marB="19050" anchor="b">
                    <a:lnL w="94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4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4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4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11275"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/>
                        <a:t>108學年度入學</a:t>
                      </a:r>
                      <a:endParaRPr sz="2400"/>
                    </a:p>
                  </a:txBody>
                  <a:tcPr marL="28575" marR="28575" marT="19050" marB="19050" anchor="b">
                    <a:lnL w="94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4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4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4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/>
                        <a:t>三年級</a:t>
                      </a:r>
                      <a:endParaRPr sz="2400"/>
                    </a:p>
                  </a:txBody>
                  <a:tcPr marL="28575" marR="28575" marT="19050" marB="19050" anchor="b">
                    <a:lnL w="94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4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4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4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/>
                        <a:t>3</a:t>
                      </a:r>
                      <a:endParaRPr sz="2400"/>
                    </a:p>
                  </a:txBody>
                  <a:tcPr marL="28575" marR="28575" marT="19050" marB="19050" anchor="b">
                    <a:lnL w="94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4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4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4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/>
                        <a:t>25</a:t>
                      </a:r>
                      <a:endParaRPr sz="2400"/>
                    </a:p>
                  </a:txBody>
                  <a:tcPr marL="28575" marR="28575" marT="19050" marB="19050" anchor="b">
                    <a:lnL w="94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4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4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4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/>
                        <a:t>37</a:t>
                      </a:r>
                      <a:endParaRPr sz="2400"/>
                    </a:p>
                  </a:txBody>
                  <a:tcPr marL="28575" marR="28575" marT="19050" marB="19050" anchor="b">
                    <a:lnL w="94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4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4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4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/>
                        <a:t>62</a:t>
                      </a:r>
                      <a:endParaRPr sz="2400"/>
                    </a:p>
                  </a:txBody>
                  <a:tcPr marL="28575" marR="28575" marT="19050" marB="19050" anchor="b">
                    <a:lnL w="94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4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4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4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11275"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/>
                        <a:t>107學年度入學</a:t>
                      </a:r>
                      <a:endParaRPr sz="2400"/>
                    </a:p>
                  </a:txBody>
                  <a:tcPr marL="28575" marR="28575" marT="19050" marB="19050" anchor="b">
                    <a:lnL w="94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4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4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4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/>
                        <a:t>四年級</a:t>
                      </a:r>
                      <a:endParaRPr sz="2400"/>
                    </a:p>
                  </a:txBody>
                  <a:tcPr marL="28575" marR="28575" marT="19050" marB="19050" anchor="b">
                    <a:lnL w="94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4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4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4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/>
                        <a:t>3</a:t>
                      </a:r>
                      <a:endParaRPr sz="2400"/>
                    </a:p>
                  </a:txBody>
                  <a:tcPr marL="28575" marR="28575" marT="19050" marB="19050" anchor="b">
                    <a:lnL w="94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4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4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4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/>
                        <a:t>46</a:t>
                      </a:r>
                      <a:endParaRPr sz="2400"/>
                    </a:p>
                  </a:txBody>
                  <a:tcPr marL="28575" marR="28575" marT="19050" marB="19050" anchor="b">
                    <a:lnL w="94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4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4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4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/>
                        <a:t>40</a:t>
                      </a:r>
                      <a:endParaRPr sz="2400"/>
                    </a:p>
                  </a:txBody>
                  <a:tcPr marL="28575" marR="28575" marT="19050" marB="19050" anchor="b">
                    <a:lnL w="94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4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4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4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/>
                        <a:t>86</a:t>
                      </a:r>
                      <a:endParaRPr sz="2400"/>
                    </a:p>
                  </a:txBody>
                  <a:tcPr marL="28575" marR="28575" marT="19050" marB="19050" anchor="b">
                    <a:lnL w="94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4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4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4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811275"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/>
                        <a:t>106學年度入學</a:t>
                      </a:r>
                      <a:endParaRPr sz="2400"/>
                    </a:p>
                  </a:txBody>
                  <a:tcPr marL="28575" marR="28575" marT="19050" marB="19050" anchor="b">
                    <a:lnL w="94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4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4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4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/>
                        <a:t>五年級</a:t>
                      </a:r>
                      <a:endParaRPr sz="2400"/>
                    </a:p>
                  </a:txBody>
                  <a:tcPr marL="28575" marR="28575" marT="19050" marB="19050" anchor="b">
                    <a:lnL w="94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4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4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4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/>
                        <a:t>2</a:t>
                      </a:r>
                      <a:endParaRPr sz="2400"/>
                    </a:p>
                  </a:txBody>
                  <a:tcPr marL="28575" marR="28575" marT="19050" marB="19050" anchor="b">
                    <a:lnL w="94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4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4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4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/>
                        <a:t>22</a:t>
                      </a:r>
                      <a:endParaRPr sz="2400"/>
                    </a:p>
                  </a:txBody>
                  <a:tcPr marL="28575" marR="28575" marT="19050" marB="19050" anchor="b">
                    <a:lnL w="94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4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4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4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/>
                        <a:t>23</a:t>
                      </a:r>
                      <a:endParaRPr sz="2400"/>
                    </a:p>
                  </a:txBody>
                  <a:tcPr marL="28575" marR="28575" marT="19050" marB="19050" anchor="b">
                    <a:lnL w="94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4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4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4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/>
                        <a:t>45</a:t>
                      </a:r>
                      <a:endParaRPr sz="2400"/>
                    </a:p>
                  </a:txBody>
                  <a:tcPr marL="28575" marR="28575" marT="19050" marB="19050" anchor="b">
                    <a:lnL w="94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4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4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4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811275"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/>
                        <a:t>105學年度入學</a:t>
                      </a:r>
                      <a:endParaRPr sz="2400"/>
                    </a:p>
                  </a:txBody>
                  <a:tcPr marL="28575" marR="28575" marT="19050" marB="19050" anchor="b">
                    <a:lnL w="94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4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4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4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/>
                        <a:t>六年級</a:t>
                      </a:r>
                      <a:endParaRPr sz="2400"/>
                    </a:p>
                  </a:txBody>
                  <a:tcPr marL="28575" marR="28575" marT="19050" marB="19050" anchor="b">
                    <a:lnL w="94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4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4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4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/>
                        <a:t>2</a:t>
                      </a:r>
                      <a:endParaRPr sz="2400"/>
                    </a:p>
                  </a:txBody>
                  <a:tcPr marL="28575" marR="28575" marT="19050" marB="19050" anchor="b">
                    <a:lnL w="94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4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4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4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/>
                        <a:t>30</a:t>
                      </a:r>
                      <a:endParaRPr sz="2400"/>
                    </a:p>
                  </a:txBody>
                  <a:tcPr marL="28575" marR="28575" marT="19050" marB="19050" anchor="b">
                    <a:lnL w="94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4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4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4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/>
                        <a:t>23</a:t>
                      </a:r>
                      <a:endParaRPr sz="2400"/>
                    </a:p>
                  </a:txBody>
                  <a:tcPr marL="28575" marR="28575" marT="19050" marB="19050" anchor="b">
                    <a:lnL w="94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4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4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4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/>
                        <a:t>53</a:t>
                      </a:r>
                      <a:endParaRPr sz="2400"/>
                    </a:p>
                  </a:txBody>
                  <a:tcPr marL="28575" marR="28575" marT="19050" marB="19050" anchor="b">
                    <a:lnL w="94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4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4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4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784375"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/>
                        <a:t>合計</a:t>
                      </a:r>
                      <a:endParaRPr sz="2400"/>
                    </a:p>
                  </a:txBody>
                  <a:tcPr marL="28575" marR="28575" marT="19050" marB="19050" anchor="b">
                    <a:lnL w="94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4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4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4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400"/>
                    </a:p>
                  </a:txBody>
                  <a:tcPr marL="28575" marR="28575" marT="19050" marB="19050" anchor="b">
                    <a:lnL w="94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4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4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4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400"/>
                    </a:p>
                  </a:txBody>
                  <a:tcPr marL="28575" marR="28575" marT="19050" marB="19050" anchor="b">
                    <a:lnL w="94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4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4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4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400"/>
                    </a:p>
                  </a:txBody>
                  <a:tcPr marL="28575" marR="28575" marT="19050" marB="19050" anchor="b">
                    <a:lnL w="94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4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4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4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400"/>
                    </a:p>
                  </a:txBody>
                  <a:tcPr marL="28575" marR="28575" marT="19050" marB="19050" anchor="b">
                    <a:lnL w="94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4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4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4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dirty="0"/>
                        <a:t>444</a:t>
                      </a:r>
                      <a:endParaRPr sz="2400" dirty="0"/>
                    </a:p>
                  </a:txBody>
                  <a:tcPr marL="28575" marR="28575" marT="19050" marB="19050" anchor="b">
                    <a:lnL w="94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4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4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4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8" name="Google Shape;188;gcff193729f89c6_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52400"/>
            <a:ext cx="10227190" cy="6553200"/>
          </a:xfrm>
          <a:prstGeom prst="rect">
            <a:avLst/>
          </a:prstGeom>
          <a:noFill/>
          <a:ln>
            <a:noFill/>
          </a:ln>
        </p:spPr>
      </p:pic>
      <p:sp>
        <p:nvSpPr>
          <p:cNvPr id="189" name="Google Shape;189;gcff193729f89c6_0"/>
          <p:cNvSpPr txBox="1"/>
          <p:nvPr/>
        </p:nvSpPr>
        <p:spPr>
          <a:xfrm flipH="1">
            <a:off x="8212528" y="1924430"/>
            <a:ext cx="1617600" cy="56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50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115</a:t>
            </a:r>
            <a:endParaRPr sz="2500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190" name="Google Shape;190;gcff193729f89c6_0"/>
          <p:cNvSpPr txBox="1"/>
          <p:nvPr/>
        </p:nvSpPr>
        <p:spPr>
          <a:xfrm>
            <a:off x="6340099" y="2493825"/>
            <a:ext cx="1397400" cy="56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50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83</a:t>
            </a:r>
            <a:endParaRPr/>
          </a:p>
        </p:txBody>
      </p:sp>
      <p:sp>
        <p:nvSpPr>
          <p:cNvPr id="191" name="Google Shape;191;gcff193729f89c6_0"/>
          <p:cNvSpPr txBox="1"/>
          <p:nvPr/>
        </p:nvSpPr>
        <p:spPr>
          <a:xfrm>
            <a:off x="4567300" y="3144300"/>
            <a:ext cx="1397400" cy="56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50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62</a:t>
            </a:r>
            <a:endParaRPr/>
          </a:p>
        </p:txBody>
      </p:sp>
      <p:sp>
        <p:nvSpPr>
          <p:cNvPr id="192" name="Google Shape;192;gcff193729f89c6_0"/>
          <p:cNvSpPr txBox="1"/>
          <p:nvPr/>
        </p:nvSpPr>
        <p:spPr>
          <a:xfrm>
            <a:off x="5676317" y="3786919"/>
            <a:ext cx="1397400" cy="56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50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86</a:t>
            </a:r>
            <a:endParaRPr/>
          </a:p>
        </p:txBody>
      </p:sp>
      <p:sp>
        <p:nvSpPr>
          <p:cNvPr id="193" name="Google Shape;193;gcff193729f89c6_0"/>
          <p:cNvSpPr txBox="1"/>
          <p:nvPr/>
        </p:nvSpPr>
        <p:spPr>
          <a:xfrm>
            <a:off x="3973534" y="4356326"/>
            <a:ext cx="1397400" cy="56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50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45</a:t>
            </a:r>
            <a:endParaRPr/>
          </a:p>
        </p:txBody>
      </p:sp>
      <p:sp>
        <p:nvSpPr>
          <p:cNvPr id="194" name="Google Shape;194;gcff193729f89c6_0"/>
          <p:cNvSpPr txBox="1"/>
          <p:nvPr/>
        </p:nvSpPr>
        <p:spPr>
          <a:xfrm>
            <a:off x="4397670" y="4925713"/>
            <a:ext cx="1397400" cy="56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50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53</a:t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1_多面向">
  <a:themeElements>
    <a:clrScheme name="多面向">
      <a:dk1>
        <a:srgbClr val="000000"/>
      </a:dk1>
      <a:lt1>
        <a:srgbClr val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多面向">
  <a:themeElements>
    <a:clrScheme name="多面向">
      <a:dk1>
        <a:srgbClr val="000000"/>
      </a:dk1>
      <a:lt1>
        <a:srgbClr val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287</Words>
  <Application>Microsoft Office PowerPoint</Application>
  <PresentationFormat>寬螢幕</PresentationFormat>
  <Paragraphs>122</Paragraphs>
  <Slides>19</Slides>
  <Notes>19</Notes>
  <HiddenSlides>0</HiddenSlides>
  <MMClips>0</MMClips>
  <ScaleCrop>false</ScaleCrop>
  <HeadingPairs>
    <vt:vector size="6" baseType="variant">
      <vt:variant>
        <vt:lpstr>使用字型</vt:lpstr>
      </vt:variant>
      <vt:variant>
        <vt:i4>5</vt:i4>
      </vt:variant>
      <vt:variant>
        <vt:lpstr>佈景主題</vt:lpstr>
      </vt:variant>
      <vt:variant>
        <vt:i4>2</vt:i4>
      </vt:variant>
      <vt:variant>
        <vt:lpstr>投影片標題</vt:lpstr>
      </vt:variant>
      <vt:variant>
        <vt:i4>19</vt:i4>
      </vt:variant>
    </vt:vector>
  </HeadingPairs>
  <TitlesOfParts>
    <vt:vector size="26" baseType="lpstr">
      <vt:lpstr>Noto Sans Symbols</vt:lpstr>
      <vt:lpstr>Microsoft JhengHei</vt:lpstr>
      <vt:lpstr>Arial</vt:lpstr>
      <vt:lpstr>Calibri</vt:lpstr>
      <vt:lpstr>Trebuchet MS</vt:lpstr>
      <vt:lpstr>1_多面向</vt:lpstr>
      <vt:lpstr>多面向</vt:lpstr>
      <vt:lpstr>110學年度潮和國小 家長委員代表推選大會</vt:lpstr>
      <vt:lpstr>林俊亮會長</vt:lpstr>
      <vt:lpstr>報告事項： 　　  委員6000元 　　  常務委員15000元 　　  副會長25000元 　　  會長50000元 </vt:lpstr>
      <vt:lpstr>討論事項： 　　選舉 委員X33 　　   常務委員X11 　　   副會長X5 　　   會長X1 </vt:lpstr>
      <vt:lpstr>110學年度潮和國小 第一次家長委員大會</vt:lpstr>
      <vt:lpstr>討論事項： 　　校務報告 　　會務報告</vt:lpstr>
      <vt:lpstr>家長委員會收支明細表(目前結餘：170,987元) 顧問費收支明細表(目前結餘：  29,246元)</vt:lpstr>
      <vt:lpstr>PowerPoint 簡報</vt:lpstr>
      <vt:lpstr>PowerPoint 簡報</vt:lpstr>
      <vt:lpstr>PowerPoint 簡報</vt:lpstr>
      <vt:lpstr>PowerPoint 簡報</vt:lpstr>
      <vt:lpstr>臨時動議：</vt:lpstr>
      <vt:lpstr>Raz-kids學生帳號</vt:lpstr>
      <vt:lpstr>110年中秋節致贈月餅禮盒概算</vt:lpstr>
      <vt:lpstr>110學年度校慶概算</vt:lpstr>
      <vt:lpstr>PowerPoint 簡報</vt:lpstr>
      <vt:lpstr>其他動議</vt:lpstr>
      <vt:lpstr>志工之旅</vt:lpstr>
      <vt:lpstr>感謝您的與會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110學年度潮和國小 家長委員代表推選大會</dc:title>
  <dc:creator>chhps-hua</dc:creator>
  <cp:lastModifiedBy>榮華 陳</cp:lastModifiedBy>
  <cp:revision>1</cp:revision>
  <dcterms:created xsi:type="dcterms:W3CDTF">2015-10-09T05:36:46Z</dcterms:created>
  <dcterms:modified xsi:type="dcterms:W3CDTF">2021-09-16T09:25:50Z</dcterms:modified>
</cp:coreProperties>
</file>